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19" r:id="rId11"/>
    <p:sldId id="344" r:id="rId12"/>
    <p:sldId id="321" r:id="rId13"/>
    <p:sldId id="320" r:id="rId14"/>
    <p:sldId id="322" r:id="rId15"/>
    <p:sldId id="323" r:id="rId16"/>
    <p:sldId id="324" r:id="rId17"/>
    <p:sldId id="325" r:id="rId18"/>
    <p:sldId id="338" r:id="rId19"/>
    <p:sldId id="326" r:id="rId20"/>
    <p:sldId id="327" r:id="rId21"/>
    <p:sldId id="328" r:id="rId22"/>
    <p:sldId id="339" r:id="rId23"/>
    <p:sldId id="329" r:id="rId24"/>
    <p:sldId id="330" r:id="rId25"/>
    <p:sldId id="331" r:id="rId26"/>
    <p:sldId id="340" r:id="rId27"/>
    <p:sldId id="332" r:id="rId28"/>
    <p:sldId id="333" r:id="rId29"/>
    <p:sldId id="334" r:id="rId30"/>
    <p:sldId id="335" r:id="rId31"/>
    <p:sldId id="336" r:id="rId32"/>
  </p:sldIdLst>
  <p:sldSz cx="9144000" cy="6858000" type="screen4x3"/>
  <p:notesSz cx="6858000" cy="9144000"/>
  <p:custDataLst>
    <p:tags r:id="rId3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4660"/>
  </p:normalViewPr>
  <p:slideViewPr>
    <p:cSldViewPr showGuides="1">
      <p:cViewPr varScale="1">
        <p:scale>
          <a:sx n="63" d="100"/>
          <a:sy n="63" d="100"/>
        </p:scale>
        <p:origin x="-968" y="-51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heme" Target="../theme/theme3.xml"/><Relationship Id="rId4" Type="http://schemas.openxmlformats.org/officeDocument/2006/relationships/tags" Target="../tags/tag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29.04.2014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heme" Target="../theme/theme2.xml"/><Relationship Id="rId4" Type="http://schemas.openxmlformats.org/officeDocument/2006/relationships/tags" Target="../tags/tag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29.04.2014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e.wikipedia.org/wiki/Zuverl%C3%A4ssigkeit_(Technik)" TargetMode="External"/><Relationship Id="rId13" Type="http://schemas.openxmlformats.org/officeDocument/2006/relationships/hyperlink" Target="http://de.wikipedia.org/wiki/Attraktivit%C3%A4t" TargetMode="External"/><Relationship Id="rId18" Type="http://schemas.openxmlformats.org/officeDocument/2006/relationships/hyperlink" Target="http://de.wikipedia.org/wiki/Modifizierbarkeit" TargetMode="External"/><Relationship Id="rId3" Type="http://schemas.openxmlformats.org/officeDocument/2006/relationships/hyperlink" Target="http://de.wikipedia.org/wiki/Funktionalit%C3%A4t" TargetMode="External"/><Relationship Id="rId21" Type="http://schemas.openxmlformats.org/officeDocument/2006/relationships/hyperlink" Target="http://de.wikipedia.org/wiki/Plattformunabh%C3%A4ngigkeit" TargetMode="External"/><Relationship Id="rId7" Type="http://schemas.openxmlformats.org/officeDocument/2006/relationships/hyperlink" Target="http://de.wikipedia.org/wiki/Konformit%C3%A4t" TargetMode="External"/><Relationship Id="rId12" Type="http://schemas.openxmlformats.org/officeDocument/2006/relationships/hyperlink" Target="http://de.wikipedia.org/wiki/Benutzerfreundlichkeit" TargetMode="External"/><Relationship Id="rId17" Type="http://schemas.openxmlformats.org/officeDocument/2006/relationships/hyperlink" Target="http://de.wikipedia.org/wiki/Wartbarkeit" TargetMode="External"/><Relationship Id="rId2" Type="http://schemas.openxmlformats.org/officeDocument/2006/relationships/slide" Target="../slides/slide7.xml"/><Relationship Id="rId16" Type="http://schemas.openxmlformats.org/officeDocument/2006/relationships/hyperlink" Target="http://de.wikipedia.org/wiki/Komplexit%C3%A4t_(Informatik)" TargetMode="External"/><Relationship Id="rId20" Type="http://schemas.openxmlformats.org/officeDocument/2006/relationships/hyperlink" Target="http://de.wikipedia.org/wiki/Testbarkeit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e.wikipedia.org/wiki/Informationssicherheit" TargetMode="External"/><Relationship Id="rId11" Type="http://schemas.openxmlformats.org/officeDocument/2006/relationships/hyperlink" Target="http://de.wikipedia.org/wiki/Software-Ergonomie" TargetMode="External"/><Relationship Id="rId5" Type="http://schemas.openxmlformats.org/officeDocument/2006/relationships/hyperlink" Target="http://de.wikipedia.org/wiki/Interoperabilit%C3%A4t" TargetMode="External"/><Relationship Id="rId15" Type="http://schemas.openxmlformats.org/officeDocument/2006/relationships/hyperlink" Target="http://de.wikipedia.org/wiki/Leistung_(Informatik)" TargetMode="External"/><Relationship Id="rId10" Type="http://schemas.openxmlformats.org/officeDocument/2006/relationships/hyperlink" Target="http://de.wikipedia.org/wiki/Gebrauchstauglichkeit_(Produkt)" TargetMode="External"/><Relationship Id="rId19" Type="http://schemas.openxmlformats.org/officeDocument/2006/relationships/hyperlink" Target="http://de.wikipedia.org/wiki/Stabilit%C3%A4t" TargetMode="External"/><Relationship Id="rId4" Type="http://schemas.openxmlformats.org/officeDocument/2006/relationships/hyperlink" Target="http://de.wikipedia.org/wiki/Richtigkeit" TargetMode="External"/><Relationship Id="rId9" Type="http://schemas.openxmlformats.org/officeDocument/2006/relationships/hyperlink" Target="http://de.wikipedia.org/wiki/Fehlertoleranz" TargetMode="External"/><Relationship Id="rId14" Type="http://schemas.openxmlformats.org/officeDocument/2006/relationships/hyperlink" Target="http://de.wikipedia.org/wiki/Effizienz_(Informatik)" TargetMode="External"/><Relationship Id="rId22" Type="http://schemas.openxmlformats.org/officeDocument/2006/relationships/hyperlink" Target="http://de.wikipedia.org/wiki/Koexistenz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4.xml"/><Relationship Id="rId7" Type="http://schemas.openxmlformats.org/officeDocument/2006/relationships/oleObject" Target="../embeddings/oleObject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29.04.2014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durchgehendes Beispiel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Frameworks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Tabelle mit Name, Version, letztes VÖ-Datum etc…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984344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Hier allgemeine Problematik erläutern: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Aufgabe für </a:t>
            </a:r>
            <a:r>
              <a:rPr lang="de-DE" dirty="0" err="1" smtClean="0"/>
              <a:t>Programming-Monkey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Null-Checks &amp; weitere </a:t>
            </a:r>
            <a:r>
              <a:rPr lang="de-DE" dirty="0" err="1" smtClean="0"/>
              <a:t>Constraints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Refactoring</a:t>
            </a:r>
            <a:r>
              <a:rPr lang="de-DE" dirty="0"/>
              <a:t> </a:t>
            </a:r>
            <a:r>
              <a:rPr lang="de-DE" dirty="0" smtClean="0"/>
              <a:t>macht keinen Spaß…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41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818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Standardisierter und gleicher Steckbrief für alle Frameworks… Dies ist nur eine Sammlung was da alles drin stehen muss.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 </a:t>
            </a:r>
            <a:r>
              <a:rPr lang="de-DE" dirty="0" err="1" smtClean="0"/>
              <a:t>Reflection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Annotation oder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655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Welches Vorgehen für welchen Anwendungsfall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EE847A6-8CB8-46A2-8F15-85A4E686AF81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119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7E8C41-564D-4919-ACED-ED650F2402E2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811737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</a:t>
            </a:r>
            <a:r>
              <a:rPr lang="de-DE" sz="1400" dirty="0" smtClean="0"/>
              <a:t>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</a:t>
            </a:r>
            <a:r>
              <a:rPr lang="de-DE" sz="1400" dirty="0" smtClean="0"/>
              <a:t>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smtClean="0"/>
              <a:t>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29.04.2014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1269</Words>
  <Application>Microsoft Office PowerPoint</Application>
  <PresentationFormat>Bildschirmpräsentation (4:3)</PresentationFormat>
  <Paragraphs>372</Paragraphs>
  <Slides>31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3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Einführung durchgehendes Beispiel</vt:lpstr>
      <vt:lpstr>Übersicht Frameworks</vt:lpstr>
      <vt:lpstr>PowerPoint-Präsentation</vt:lpstr>
      <vt:lpstr>Steckbrief: Handwritten Mapping</vt:lpstr>
      <vt:lpstr>Der Code</vt:lpstr>
      <vt:lpstr>PowerPoint-Präsentation</vt:lpstr>
      <vt:lpstr>Steckbrief: Dozer</vt:lpstr>
      <vt:lpstr>Der Code</vt:lpstr>
      <vt:lpstr>Best Practices</vt:lpstr>
      <vt:lpstr>PowerPoint-Präsentation</vt:lpstr>
      <vt:lpstr>Steckbrief: ModelMapper</vt:lpstr>
      <vt:lpstr>Der Code</vt:lpstr>
      <vt:lpstr>Best Practices</vt:lpstr>
      <vt:lpstr>PowerPoint-Präsentation</vt:lpstr>
      <vt:lpstr>Steckbrief: Orika</vt:lpstr>
      <vt:lpstr>Der Code</vt:lpstr>
      <vt:lpstr>Best Practices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Schwalb, Johannes</cp:lastModifiedBy>
  <cp:revision>83</cp:revision>
  <dcterms:created xsi:type="dcterms:W3CDTF">2013-03-01T11:14:45Z</dcterms:created>
  <dcterms:modified xsi:type="dcterms:W3CDTF">2014-04-29T08:07:15Z</dcterms:modified>
</cp:coreProperties>
</file>