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4" r:id="rId12"/>
    <p:sldId id="321" r:id="rId13"/>
    <p:sldId id="322" r:id="rId14"/>
    <p:sldId id="345" r:id="rId15"/>
    <p:sldId id="320" r:id="rId16"/>
    <p:sldId id="323" r:id="rId17"/>
    <p:sldId id="324" r:id="rId18"/>
    <p:sldId id="325" r:id="rId19"/>
    <p:sldId id="338" r:id="rId20"/>
    <p:sldId id="326" r:id="rId21"/>
    <p:sldId id="327" r:id="rId22"/>
    <p:sldId id="328" r:id="rId23"/>
    <p:sldId id="339" r:id="rId24"/>
    <p:sldId id="329" r:id="rId25"/>
    <p:sldId id="330" r:id="rId26"/>
    <p:sldId id="331" r:id="rId27"/>
    <p:sldId id="340" r:id="rId28"/>
    <p:sldId id="332" r:id="rId29"/>
    <p:sldId id="333" r:id="rId30"/>
    <p:sldId id="334" r:id="rId31"/>
    <p:sldId id="335" r:id="rId32"/>
    <p:sldId id="336" r:id="rId33"/>
  </p:sldIdLst>
  <p:sldSz cx="9144000" cy="6858000" type="screen4x3"/>
  <p:notesSz cx="6858000" cy="9144000"/>
  <p:custDataLst>
    <p:tags r:id="rId3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-84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16.07.14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durchgehendes Beispiel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Tabelle mit Name, Version, letztes VÖ-Datum etc…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</a:t>
            </a:r>
            <a:r>
              <a:rPr lang="de-DE" dirty="0" smtClean="0"/>
              <a:t>zu erstellen.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Annotation oder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Kann 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</a:t>
            </a:r>
            <a:r>
              <a:rPr lang="de-DE" smtClean="0"/>
              <a:t>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</a:t>
            </a:r>
            <a:r>
              <a:rPr lang="de-DE" dirty="0" smtClean="0"/>
              <a:t>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</a:t>
            </a:r>
            <a:r>
              <a:rPr lang="de-DE" smtClean="0"/>
              <a:t>Objektstrukturen automatisch</a:t>
            </a:r>
            <a:endParaRPr lang="de-DE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1521</Words>
  <Application>Microsoft Macintosh PowerPoint</Application>
  <PresentationFormat>Bildschirmpräsentation (4:3)</PresentationFormat>
  <Paragraphs>455</Paragraphs>
  <Slides>32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Einführung durchgehendes Beispiel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93</cp:revision>
  <dcterms:created xsi:type="dcterms:W3CDTF">2013-03-01T11:14:45Z</dcterms:created>
  <dcterms:modified xsi:type="dcterms:W3CDTF">2014-07-27T14:14:43Z</dcterms:modified>
</cp:coreProperties>
</file>