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44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23" r:id="rId32"/>
    <p:sldId id="324" r:id="rId33"/>
    <p:sldId id="325" r:id="rId34"/>
    <p:sldId id="347" r:id="rId35"/>
    <p:sldId id="338" r:id="rId36"/>
    <p:sldId id="326" r:id="rId37"/>
    <p:sldId id="327" r:id="rId38"/>
    <p:sldId id="328" r:id="rId39"/>
    <p:sldId id="339" r:id="rId40"/>
    <p:sldId id="329" r:id="rId41"/>
    <p:sldId id="330" r:id="rId42"/>
    <p:sldId id="331" r:id="rId43"/>
    <p:sldId id="346" r:id="rId44"/>
    <p:sldId id="367" r:id="rId45"/>
    <p:sldId id="332" r:id="rId46"/>
    <p:sldId id="333" r:id="rId47"/>
    <p:sldId id="360" r:id="rId48"/>
    <p:sldId id="359" r:id="rId49"/>
    <p:sldId id="361" r:id="rId50"/>
    <p:sldId id="362" r:id="rId51"/>
    <p:sldId id="334" r:id="rId52"/>
  </p:sldIdLst>
  <p:sldSz cx="9144000" cy="6858000" type="screen4x3"/>
  <p:notesSz cx="6858000" cy="9144000"/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  <p14:sldId id="34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46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62" d="100"/>
          <a:sy n="62" d="100"/>
        </p:scale>
        <p:origin x="-1463" y="-51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</c:v>
                </c:pt>
                <c:pt idx="1">
                  <c:v>491</c:v>
                </c:pt>
                <c:pt idx="2">
                  <c:v>250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</c:v>
                </c:pt>
                <c:pt idx="1">
                  <c:v>4975</c:v>
                </c:pt>
                <c:pt idx="2">
                  <c:v>1473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</c:v>
                </c:pt>
                <c:pt idx="1">
                  <c:v>30755</c:v>
                </c:pt>
                <c:pt idx="2">
                  <c:v>13813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</c:v>
                </c:pt>
                <c:pt idx="1">
                  <c:v>317625</c:v>
                </c:pt>
                <c:pt idx="2">
                  <c:v>167818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786816"/>
        <c:axId val="132796800"/>
      </c:lineChart>
      <c:catAx>
        <c:axId val="132786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796800"/>
        <c:crosses val="autoZero"/>
        <c:auto val="1"/>
        <c:lblAlgn val="ctr"/>
        <c:lblOffset val="100"/>
        <c:noMultiLvlLbl val="0"/>
      </c:catAx>
      <c:valAx>
        <c:axId val="132796800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327868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</c:v>
                </c:pt>
                <c:pt idx="1">
                  <c:v>3522</c:v>
                </c:pt>
                <c:pt idx="2">
                  <c:v>1295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</c:v>
                </c:pt>
                <c:pt idx="1">
                  <c:v>7675</c:v>
                </c:pt>
                <c:pt idx="2">
                  <c:v>2407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</c:v>
                </c:pt>
                <c:pt idx="1">
                  <c:v>20322</c:v>
                </c:pt>
                <c:pt idx="2">
                  <c:v>7104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</c:v>
                </c:pt>
                <c:pt idx="1">
                  <c:v>266036</c:v>
                </c:pt>
                <c:pt idx="2">
                  <c:v>207261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178880"/>
        <c:axId val="133180416"/>
      </c:lineChart>
      <c:catAx>
        <c:axId val="133178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3180416"/>
        <c:crosses val="autoZero"/>
        <c:auto val="1"/>
        <c:lblAlgn val="ctr"/>
        <c:lblOffset val="100"/>
        <c:noMultiLvlLbl val="0"/>
      </c:catAx>
      <c:valAx>
        <c:axId val="133180416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33178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.wikipedia.org/wiki/Zuverl%C3%A4ssigkeit_(Technik)" TargetMode="External"/><Relationship Id="rId13" Type="http://schemas.openxmlformats.org/officeDocument/2006/relationships/hyperlink" Target="http://de.wikipedia.org/wiki/Attraktivit%C3%A4t" TargetMode="External"/><Relationship Id="rId18" Type="http://schemas.openxmlformats.org/officeDocument/2006/relationships/hyperlink" Target="http://de.wikipedia.org/wiki/Modifizierbarkeit" TargetMode="External"/><Relationship Id="rId3" Type="http://schemas.openxmlformats.org/officeDocument/2006/relationships/hyperlink" Target="http://de.wikipedia.org/wiki/Funktionalit%C3%A4t" TargetMode="External"/><Relationship Id="rId21" Type="http://schemas.openxmlformats.org/officeDocument/2006/relationships/hyperlink" Target="http://de.wikipedia.org/wiki/Plattformunabh%C3%A4ngigkeit" TargetMode="External"/><Relationship Id="rId7" Type="http://schemas.openxmlformats.org/officeDocument/2006/relationships/hyperlink" Target="http://de.wikipedia.org/wiki/Konformit%C3%A4t" TargetMode="External"/><Relationship Id="rId12" Type="http://schemas.openxmlformats.org/officeDocument/2006/relationships/hyperlink" Target="http://de.wikipedia.org/wiki/Benutzerfreundlichkeit" TargetMode="External"/><Relationship Id="rId17" Type="http://schemas.openxmlformats.org/officeDocument/2006/relationships/hyperlink" Target="http://de.wikipedia.org/wiki/Wartbarkeit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de.wikipedia.org/wiki/Komplexit%C3%A4t_(Informatik)" TargetMode="External"/><Relationship Id="rId20" Type="http://schemas.openxmlformats.org/officeDocument/2006/relationships/hyperlink" Target="http://de.wikipedia.org/wiki/Testbarkei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e.wikipedia.org/wiki/Informationssicherheit" TargetMode="External"/><Relationship Id="rId11" Type="http://schemas.openxmlformats.org/officeDocument/2006/relationships/hyperlink" Target="http://de.wikipedia.org/wiki/Software-Ergonomie" TargetMode="External"/><Relationship Id="rId5" Type="http://schemas.openxmlformats.org/officeDocument/2006/relationships/hyperlink" Target="http://de.wikipedia.org/wiki/Interoperabilit%C3%A4t" TargetMode="External"/><Relationship Id="rId15" Type="http://schemas.openxmlformats.org/officeDocument/2006/relationships/hyperlink" Target="http://de.wikipedia.org/wiki/Leistung_(Informatik)" TargetMode="External"/><Relationship Id="rId10" Type="http://schemas.openxmlformats.org/officeDocument/2006/relationships/hyperlink" Target="http://de.wikipedia.org/wiki/Gebrauchstauglichkeit_(Produkt)" TargetMode="External"/><Relationship Id="rId19" Type="http://schemas.openxmlformats.org/officeDocument/2006/relationships/hyperlink" Target="http://de.wikipedia.org/wiki/Stabilit%C3%A4t" TargetMode="External"/><Relationship Id="rId4" Type="http://schemas.openxmlformats.org/officeDocument/2006/relationships/hyperlink" Target="http://de.wikipedia.org/wiki/Richtigkeit" TargetMode="External"/><Relationship Id="rId9" Type="http://schemas.openxmlformats.org/officeDocument/2006/relationships/hyperlink" Target="http://de.wikipedia.org/wiki/Fehlertoleranz" TargetMode="External"/><Relationship Id="rId14" Type="http://schemas.openxmlformats.org/officeDocument/2006/relationships/hyperlink" Target="http://de.wikipedia.org/wiki/Effizienz_(Informatik)" TargetMode="External"/><Relationship Id="rId22" Type="http://schemas.openxmlformats.org/officeDocument/2006/relationships/hyperlink" Target="http://de.wikipedia.org/wiki/Koexistenz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15.10.2014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206089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206089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5568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5569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Übersicht Frameworks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möglich???????????????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15.10.2014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3633</Words>
  <Application>Microsoft Office PowerPoint</Application>
  <PresentationFormat>Bildschirmpräsentation (4:3)</PresentationFormat>
  <Paragraphs>1279</Paragraphs>
  <Slides>51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Schwalb, Johannes</cp:lastModifiedBy>
  <cp:revision>142</cp:revision>
  <dcterms:created xsi:type="dcterms:W3CDTF">2013-03-01T11:14:45Z</dcterms:created>
  <dcterms:modified xsi:type="dcterms:W3CDTF">2014-10-15T14:11:44Z</dcterms:modified>
</cp:coreProperties>
</file>