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75" r:id="rId11"/>
    <p:sldId id="319" r:id="rId12"/>
    <p:sldId id="355" r:id="rId13"/>
    <p:sldId id="348" r:id="rId14"/>
    <p:sldId id="349" r:id="rId15"/>
    <p:sldId id="351" r:id="rId16"/>
    <p:sldId id="350" r:id="rId17"/>
    <p:sldId id="352" r:id="rId18"/>
    <p:sldId id="353" r:id="rId19"/>
    <p:sldId id="357" r:id="rId20"/>
    <p:sldId id="356" r:id="rId21"/>
    <p:sldId id="358" r:id="rId22"/>
    <p:sldId id="354" r:id="rId23"/>
    <p:sldId id="344" r:id="rId24"/>
    <p:sldId id="368" r:id="rId25"/>
    <p:sldId id="369" r:id="rId26"/>
    <p:sldId id="370" r:id="rId27"/>
    <p:sldId id="376" r:id="rId28"/>
    <p:sldId id="371" r:id="rId29"/>
    <p:sldId id="372" r:id="rId30"/>
    <p:sldId id="373" r:id="rId31"/>
    <p:sldId id="374" r:id="rId32"/>
    <p:sldId id="323" r:id="rId33"/>
    <p:sldId id="324" r:id="rId34"/>
    <p:sldId id="325" r:id="rId35"/>
    <p:sldId id="347" r:id="rId36"/>
    <p:sldId id="338" r:id="rId37"/>
    <p:sldId id="326" r:id="rId38"/>
    <p:sldId id="327" r:id="rId39"/>
    <p:sldId id="328" r:id="rId40"/>
    <p:sldId id="339" r:id="rId41"/>
    <p:sldId id="329" r:id="rId42"/>
    <p:sldId id="330" r:id="rId43"/>
    <p:sldId id="331" r:id="rId44"/>
    <p:sldId id="346" r:id="rId45"/>
    <p:sldId id="367" r:id="rId46"/>
    <p:sldId id="332" r:id="rId47"/>
    <p:sldId id="333" r:id="rId48"/>
    <p:sldId id="360" r:id="rId49"/>
    <p:sldId id="359" r:id="rId50"/>
    <p:sldId id="361" r:id="rId51"/>
    <p:sldId id="362" r:id="rId52"/>
    <p:sldId id="334" r:id="rId53"/>
  </p:sldIdLst>
  <p:sldSz cx="9144000" cy="6858000" type="screen4x3"/>
  <p:notesSz cx="6858000" cy="9144000"/>
  <p:custDataLst>
    <p:tags r:id="rId5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D725B6-CC68-4C27-A2DE-DFE02013744B}">
          <p14:sldIdLst>
            <p14:sldId id="258"/>
            <p14:sldId id="316"/>
            <p14:sldId id="337"/>
          </p14:sldIdLst>
        </p14:section>
        <p14:section name="Motivation" id="{4A866EC1-0FAA-459B-8820-63C8F705DE28}">
          <p14:sldIdLst>
            <p14:sldId id="275"/>
            <p14:sldId id="300"/>
            <p14:sldId id="342"/>
            <p14:sldId id="301"/>
            <p14:sldId id="341"/>
            <p14:sldId id="343"/>
          </p14:sldIdLst>
        </p14:section>
        <p14:section name="Einführung Beispiel &amp; Auswahl Frameworks" id="{79F1629F-CFCC-4F95-A10F-63444B4E0819}">
          <p14:sldIdLst>
            <p14:sldId id="375"/>
            <p14:sldId id="319"/>
            <p14:sldId id="355"/>
            <p14:sldId id="348"/>
            <p14:sldId id="349"/>
            <p14:sldId id="351"/>
            <p14:sldId id="350"/>
            <p14:sldId id="352"/>
            <p14:sldId id="353"/>
            <p14:sldId id="357"/>
            <p14:sldId id="356"/>
            <p14:sldId id="358"/>
            <p14:sldId id="354"/>
            <p14:sldId id="344"/>
          </p14:sldIdLst>
        </p14:section>
        <p14:section name="Handwritten" id="{1F92820C-B536-472F-BD02-81C76A7084E9}">
          <p14:sldIdLst>
            <p14:sldId id="368"/>
            <p14:sldId id="369"/>
            <p14:sldId id="370"/>
            <p14:sldId id="376"/>
            <p14:sldId id="371"/>
            <p14:sldId id="372"/>
            <p14:sldId id="373"/>
            <p14:sldId id="374"/>
          </p14:sldIdLst>
        </p14:section>
        <p14:section name="Dozer" id="{97B83CA3-C8CB-4E0E-8331-EAC42A730BBB}">
          <p14:sldIdLst>
            <p14:sldId id="323"/>
            <p14:sldId id="324"/>
            <p14:sldId id="325"/>
            <p14:sldId id="347"/>
            <p14:sldId id="338"/>
          </p14:sldIdLst>
        </p14:section>
        <p14:section name="Modelmapper" id="{4CA505C3-8390-41FB-9250-E245D22A0E3E}">
          <p14:sldIdLst>
            <p14:sldId id="326"/>
            <p14:sldId id="327"/>
            <p14:sldId id="328"/>
            <p14:sldId id="339"/>
          </p14:sldIdLst>
        </p14:section>
        <p14:section name="Orika" id="{DD3693C2-5675-4530-9941-4DC75044A6EA}">
          <p14:sldIdLst>
            <p14:sldId id="329"/>
            <p14:sldId id="330"/>
            <p14:sldId id="331"/>
            <p14:sldId id="346"/>
            <p14:sldId id="367"/>
          </p14:sldIdLst>
        </p14:section>
        <p14:section name="Performance" id="{80972190-0D85-4688-9699-515ED04CA5E2}">
          <p14:sldIdLst>
            <p14:sldId id="332"/>
            <p14:sldId id="333"/>
            <p14:sldId id="360"/>
            <p14:sldId id="359"/>
            <p14:sldId id="361"/>
            <p14:sldId id="362"/>
          </p14:sldIdLst>
        </p14:section>
        <p14:section name="Fragen &amp; Antworten" id="{04318C00-6219-471E-B2C0-8A9F3E01BADB}">
          <p14:sldIdLst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5" autoAdjust="0"/>
    <p:restoredTop sz="96407" autoAdjust="0"/>
  </p:normalViewPr>
  <p:slideViewPr>
    <p:cSldViewPr showGuides="1">
      <p:cViewPr varScale="1">
        <p:scale>
          <a:sx n="117" d="100"/>
          <a:sy n="117" d="100"/>
        </p:scale>
        <p:origin x="-1384" y="-112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outlineViewPr>
    <p:cViewPr>
      <p:scale>
        <a:sx n="33" d="100"/>
        <a:sy n="33" d="100"/>
      </p:scale>
      <p:origin x="0" y="538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dirty="0" err="1" smtClean="0"/>
              <a:t>Entity</a:t>
            </a:r>
            <a:r>
              <a:rPr lang="de-DE" dirty="0" smtClean="0"/>
              <a:t> -&gt;</a:t>
            </a:r>
            <a:r>
              <a:rPr lang="de-DE" baseline="0" dirty="0" smtClean="0"/>
              <a:t> DTO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3100.0</c:v>
                </c:pt>
                <c:pt idx="1">
                  <c:v>491.0</c:v>
                </c:pt>
                <c:pt idx="2">
                  <c:v>250.0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28613.0</c:v>
                </c:pt>
                <c:pt idx="1">
                  <c:v>4975.0</c:v>
                </c:pt>
                <c:pt idx="2">
                  <c:v>1473.0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96908.0</c:v>
                </c:pt>
                <c:pt idx="1">
                  <c:v>30755.0</c:v>
                </c:pt>
                <c:pt idx="2">
                  <c:v>13813.0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946877.0</c:v>
                </c:pt>
                <c:pt idx="1">
                  <c:v>317625.0</c:v>
                </c:pt>
                <c:pt idx="2">
                  <c:v>167818.0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3987848"/>
        <c:axId val="-2084796088"/>
      </c:lineChart>
      <c:catAx>
        <c:axId val="-206398784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84796088"/>
        <c:crosses val="autoZero"/>
        <c:auto val="1"/>
        <c:lblAlgn val="ctr"/>
        <c:lblOffset val="100"/>
        <c:noMultiLvlLbl val="0"/>
      </c:catAx>
      <c:valAx>
        <c:axId val="-2084796088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63987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de-DE" dirty="0" smtClean="0"/>
              <a:t>DTO -&gt;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Blatt1!$A$2</c:f>
              <c:strCache>
                <c:ptCount val="1"/>
                <c:pt idx="0">
                  <c:v>Handwritten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Blatt1!$B$2:$D$2</c:f>
              <c:numCache>
                <c:formatCode>General</c:formatCode>
                <c:ptCount val="3"/>
                <c:pt idx="0">
                  <c:v>14780.0</c:v>
                </c:pt>
                <c:pt idx="1">
                  <c:v>3522.0</c:v>
                </c:pt>
                <c:pt idx="2">
                  <c:v>1295.0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Blatt1!$A$3</c:f>
              <c:strCache>
                <c:ptCount val="1"/>
                <c:pt idx="0">
                  <c:v>Orika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Blatt1!$B$3:$D$3</c:f>
              <c:numCache>
                <c:formatCode>General</c:formatCode>
                <c:ptCount val="3"/>
                <c:pt idx="0">
                  <c:v>26514.0</c:v>
                </c:pt>
                <c:pt idx="1">
                  <c:v>7675.0</c:v>
                </c:pt>
                <c:pt idx="2">
                  <c:v>2407.0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Blatt1!$A$4</c:f>
              <c:strCache>
                <c:ptCount val="1"/>
                <c:pt idx="0">
                  <c:v>Modelmapper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Blatt1!$B$4:$D$4</c:f>
              <c:numCache>
                <c:formatCode>General</c:formatCode>
                <c:ptCount val="3"/>
                <c:pt idx="0">
                  <c:v>37753.0</c:v>
                </c:pt>
                <c:pt idx="1">
                  <c:v>20322.0</c:v>
                </c:pt>
                <c:pt idx="2">
                  <c:v>7104.0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Blatt1!$A$5</c:f>
              <c:strCache>
                <c:ptCount val="1"/>
                <c:pt idx="0">
                  <c:v>Dozer</c:v>
                </c:pt>
              </c:strCache>
            </c:strRef>
          </c:tx>
          <c:marker>
            <c:symbol val="none"/>
          </c:marker>
          <c:cat>
            <c:strRef>
              <c:f>Blatt1!$B$1:$D$1</c:f>
              <c:strCache>
                <c:ptCount val="3"/>
                <c:pt idx="0">
                  <c:v>1.000 Obj.</c:v>
                </c:pt>
                <c:pt idx="1">
                  <c:v>10.000 Obj.</c:v>
                </c:pt>
                <c:pt idx="2">
                  <c:v>100.000 Obj.</c:v>
                </c:pt>
              </c:strCache>
            </c:strRef>
          </c:cat>
          <c:val>
            <c:numRef>
              <c:f>Blatt1!$B$5:$D$5</c:f>
              <c:numCache>
                <c:formatCode>General</c:formatCode>
                <c:ptCount val="3"/>
                <c:pt idx="0">
                  <c:v>569694.0</c:v>
                </c:pt>
                <c:pt idx="1">
                  <c:v>266036.0</c:v>
                </c:pt>
                <c:pt idx="2">
                  <c:v>207261.0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9849288"/>
        <c:axId val="-2059846200"/>
      </c:lineChart>
      <c:catAx>
        <c:axId val="-205984928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59846200"/>
        <c:crosses val="autoZero"/>
        <c:auto val="1"/>
        <c:lblAlgn val="ctr"/>
        <c:lblOffset val="100"/>
        <c:noMultiLvlLbl val="0"/>
      </c:catAx>
      <c:valAx>
        <c:axId val="-2059846200"/>
        <c:scaling>
          <c:logBase val="10.0"/>
          <c:orientation val="minMax"/>
          <c:min val="1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 smtClean="0"/>
                  <a:t>Zeit in </a:t>
                </a:r>
                <a:r>
                  <a:rPr lang="de-DE" dirty="0" err="1" smtClean="0"/>
                  <a:t>ns</a:t>
                </a:r>
                <a:r>
                  <a:rPr lang="de-DE" baseline="0" dirty="0" smtClean="0"/>
                  <a:t>/Objekt</a:t>
                </a:r>
                <a:endParaRPr lang="de-DE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59849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490BACCA-3EE7-FA48-8554-19FB2EE8273B}" type="pres">
      <dgm:prSet presAssocID="{D77DBDB0-AA14-6344-B997-F7C9AAB1393F}" presName="connTx" presStyleLbl="parChTrans1D2" presStyleIdx="0" presStyleCnt="9"/>
      <dgm:spPr/>
      <dgm:t>
        <a:bodyPr/>
        <a:lstStyle/>
        <a:p>
          <a:endParaRPr lang="de-DE"/>
        </a:p>
      </dgm:t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49A54662-4F38-EA4B-B4A8-478581F9B7B0}" type="presOf" srcId="{E543121D-95F7-3E47-B964-B7B948211EBC}" destId="{2C1F9B08-4495-8146-8974-2654E99B2E9A}" srcOrd="0" destOrd="0" presId="urn:microsoft.com/office/officeart/2008/layout/HorizontalMultiLevelHierarchy"/>
    <dgm:cxn modelId="{C64C2755-D649-B640-AC50-4BA17FFCD1DD}" type="presOf" srcId="{5E2A7D5A-EFB6-9C4F-A960-3D6903C39497}" destId="{1442578F-E924-E34F-9FA5-3F4C2CF65BC9}" srcOrd="0" destOrd="0" presId="urn:microsoft.com/office/officeart/2008/layout/HorizontalMultiLevelHierarchy"/>
    <dgm:cxn modelId="{6EA5FD92-F108-9C44-99AB-3C46A5117EC4}" type="presOf" srcId="{63D1AE09-4F57-A443-A1FD-2A3034962097}" destId="{B7A5E06F-5B4B-C947-BFA6-C1FA5998CE54}" srcOrd="0" destOrd="0" presId="urn:microsoft.com/office/officeart/2008/layout/HorizontalMultiLevelHierarchy"/>
    <dgm:cxn modelId="{49C256B2-FF94-134B-AD56-05012A174159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ECEBD732-F711-7046-9A67-AFA5E9D25593}" type="presOf" srcId="{134C8002-4160-B046-917F-B9172D6D011E}" destId="{569810E7-365A-FB48-A979-23DA3465EF4F}" srcOrd="1" destOrd="0" presId="urn:microsoft.com/office/officeart/2008/layout/HorizontalMultiLevelHierarchy"/>
    <dgm:cxn modelId="{7292121C-1193-1F4E-8F47-5DC57BBB13FE}" type="presOf" srcId="{63D1AE09-4F57-A443-A1FD-2A3034962097}" destId="{04D949B2-6FA5-4948-B335-DDA85E4E65B1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FEE91A3-7736-BA47-B033-BCDDE7D0B3E5}" type="presOf" srcId="{08733529-A5F0-F14D-8E75-74214329B040}" destId="{A635BF91-C219-EB46-A0CA-F8A2CE3D7BF3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60E9C6E-4643-7C4B-BFCA-9715502CB841}" type="presOf" srcId="{6577C284-4D20-2C4A-88D4-29EB6FEAC9C2}" destId="{348A166D-A55E-9147-99A1-FB87A4CF61A8}" srcOrd="1" destOrd="0" presId="urn:microsoft.com/office/officeart/2008/layout/HorizontalMultiLevelHierarchy"/>
    <dgm:cxn modelId="{EDAE6AF9-9B53-F248-8C24-B335402D595B}" type="presOf" srcId="{6577C284-4D20-2C4A-88D4-29EB6FEAC9C2}" destId="{A3F719CD-4C36-CF49-B90F-B8B40A2B29DE}" srcOrd="0" destOrd="0" presId="urn:microsoft.com/office/officeart/2008/layout/HorizontalMultiLevelHierarchy"/>
    <dgm:cxn modelId="{5756E74E-5400-6842-A4D6-5C5851397F6A}" type="presOf" srcId="{134C8002-4160-B046-917F-B9172D6D011E}" destId="{33DDFCA5-CC66-CC45-A430-EDF4DA53BA93}" srcOrd="0" destOrd="0" presId="urn:microsoft.com/office/officeart/2008/layout/HorizontalMultiLevelHierarchy"/>
    <dgm:cxn modelId="{189F05CD-253E-DA44-B91A-B6B3540A86EF}" type="presOf" srcId="{E543121D-95F7-3E47-B964-B7B948211EBC}" destId="{C9D429FE-9539-9D4A-9750-F9C781598EC4}" srcOrd="1" destOrd="0" presId="urn:microsoft.com/office/officeart/2008/layout/HorizontalMultiLevelHierarchy"/>
    <dgm:cxn modelId="{3D58D3F3-3E00-D443-B020-B8873C365A3D}" type="presOf" srcId="{B64CCDD1-81AB-5245-B99A-E87DB05674D4}" destId="{3C43B809-8F2F-3641-8339-1043D47661D7}" srcOrd="0" destOrd="0" presId="urn:microsoft.com/office/officeart/2008/layout/HorizontalMultiLevelHierarchy"/>
    <dgm:cxn modelId="{A0AA2E59-635B-1C45-BD12-5065DE5004D6}" type="presOf" srcId="{B8771036-12B2-D843-AA17-BB631BA3F87D}" destId="{F9B786D6-8B73-AC47-BEA7-3780A17C3E39}" srcOrd="0" destOrd="0" presId="urn:microsoft.com/office/officeart/2008/layout/HorizontalMultiLevelHierarchy"/>
    <dgm:cxn modelId="{8AC17970-CF44-0B4E-A241-F6358DD8EF81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C9C6B5CD-FB2B-AF41-937E-CD8EA8509EB9}" type="presOf" srcId="{9EB1846C-ABB5-9E44-B030-7BE73C498E59}" destId="{03FF4E40-A0E8-E040-A52F-D68379DCC349}" srcOrd="1" destOrd="0" presId="urn:microsoft.com/office/officeart/2008/layout/HorizontalMultiLevelHierarchy"/>
    <dgm:cxn modelId="{97323C99-A7C0-BB4F-98DC-1F9E03F9C641}" type="presOf" srcId="{859769CA-042B-6244-840F-75AE1403619A}" destId="{4E546A01-1907-BB4F-B534-4E81DE6081F4}" srcOrd="0" destOrd="0" presId="urn:microsoft.com/office/officeart/2008/layout/HorizontalMultiLevelHierarchy"/>
    <dgm:cxn modelId="{791DF4A2-A8F8-7044-9B9F-9BDA33423D86}" type="presOf" srcId="{BBD19103-9913-2A49-AB85-F021773D5328}" destId="{64F502CF-3E90-0B4E-886C-91AB3F51938D}" srcOrd="0" destOrd="0" presId="urn:microsoft.com/office/officeart/2008/layout/HorizontalMultiLevelHierarchy"/>
    <dgm:cxn modelId="{4F36391C-2043-E94C-ACDF-80CEF591A2B3}" type="presOf" srcId="{7E0C02E8-17C2-874D-B6DE-8E3A1D3437C9}" destId="{448042B3-2CED-424C-815C-8FD3B3AD8A39}" srcOrd="0" destOrd="0" presId="urn:microsoft.com/office/officeart/2008/layout/HorizontalMultiLevelHierarchy"/>
    <dgm:cxn modelId="{19BC3401-CC0D-FF46-B68C-C82F4CF743F9}" type="presOf" srcId="{0726F871-37F4-AB40-AF73-6656D7E9C85D}" destId="{613226CB-11A4-C549-82A6-64B9BCFE1002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64462ED-50BC-C642-871A-9EE644B2F142}" type="presOf" srcId="{BA9C693C-1CF5-6E4E-A8C4-1E304AFD6DF5}" destId="{99E936FD-8649-9640-96D2-9202E1CEC417}" srcOrd="0" destOrd="0" presId="urn:microsoft.com/office/officeart/2008/layout/HorizontalMultiLevelHierarchy"/>
    <dgm:cxn modelId="{C892B975-1171-E84E-A086-5013C952336B}" type="presOf" srcId="{C24B2AD7-9651-4B45-A8F4-0314EA8D4874}" destId="{8AD8F429-D3CB-F748-A62E-81D3E0DD1FE1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B1BCBC-DB04-8344-B114-08BBD6E1E185}" type="presOf" srcId="{26144DC7-9794-3E4B-BF8F-331E25884D5F}" destId="{921A596F-4B37-494E-B07C-17FD734C6406}" srcOrd="0" destOrd="0" presId="urn:microsoft.com/office/officeart/2008/layout/HorizontalMultiLevelHierarchy"/>
    <dgm:cxn modelId="{A4A6E054-E8CE-7442-8236-D4098D9971FC}" type="presOf" srcId="{436C1B23-A07F-9344-ADAB-98173723FB7F}" destId="{B541F6A1-B2AA-7447-8E11-AC7AA5D5D50B}" srcOrd="0" destOrd="0" presId="urn:microsoft.com/office/officeart/2008/layout/HorizontalMultiLevelHierarchy"/>
    <dgm:cxn modelId="{29720F63-4AF1-414A-8758-66526AD626E1}" type="presOf" srcId="{8BC59F7D-94BF-3B43-BF5D-5485F4809DAD}" destId="{756F0DD8-11FC-8647-8FC8-7AAB634C5717}" srcOrd="1" destOrd="0" presId="urn:microsoft.com/office/officeart/2008/layout/HorizontalMultiLevelHierarchy"/>
    <dgm:cxn modelId="{166CF943-5FA2-DC49-8893-86EB26E651B0}" type="presOf" srcId="{08733529-A5F0-F14D-8E75-74214329B040}" destId="{393A7F55-569D-7A48-ACE0-063418018375}" srcOrd="0" destOrd="0" presId="urn:microsoft.com/office/officeart/2008/layout/HorizontalMultiLevelHierarchy"/>
    <dgm:cxn modelId="{6785DFF0-CDBB-3447-BBB3-05C85233D929}" type="presOf" srcId="{78A64519-4827-364C-A275-D5C68A949ADD}" destId="{33CE7315-72E8-4545-9EC6-56F4D0BEC64D}" srcOrd="0" destOrd="0" presId="urn:microsoft.com/office/officeart/2008/layout/HorizontalMultiLevelHierarchy"/>
    <dgm:cxn modelId="{9E35B53A-89AB-1A4F-BE6B-1E8A018793BB}" type="presOf" srcId="{990267CF-EA89-A240-9514-9AFC12BBADEE}" destId="{03DEAF18-EC72-C047-A9B4-C65BE189F02C}" srcOrd="0" destOrd="0" presId="urn:microsoft.com/office/officeart/2008/layout/HorizontalMultiLevelHierarchy"/>
    <dgm:cxn modelId="{9BACD151-D525-9A4E-B660-DDEE29324E52}" type="presOf" srcId="{8BC59F7D-94BF-3B43-BF5D-5485F4809DAD}" destId="{6D977B4C-E88D-6044-A647-A6CC29747BE1}" srcOrd="0" destOrd="0" presId="urn:microsoft.com/office/officeart/2008/layout/HorizontalMultiLevelHierarchy"/>
    <dgm:cxn modelId="{1D8CA156-FC5F-4F44-A789-42DB07E3F301}" type="presOf" srcId="{436C1B23-A07F-9344-ADAB-98173723FB7F}" destId="{0637CC4E-4D30-724B-9FFD-C7AED88FB068}" srcOrd="1" destOrd="0" presId="urn:microsoft.com/office/officeart/2008/layout/HorizontalMultiLevelHierarchy"/>
    <dgm:cxn modelId="{C2BC2BE9-9F9E-014A-B32F-8191EE8C8E8D}" type="presOf" srcId="{488E1B12-EE7C-9246-8169-00D4E05307C4}" destId="{5E781A07-1968-A143-88EC-827822313B55}" srcOrd="0" destOrd="0" presId="urn:microsoft.com/office/officeart/2008/layout/HorizontalMultiLevelHierarchy"/>
    <dgm:cxn modelId="{3D4BC29D-1B95-7E4D-ABB8-B0DF921B49E3}" type="presOf" srcId="{C24B2AD7-9651-4B45-A8F4-0314EA8D4874}" destId="{27DD3461-0240-774A-8774-CC1A00541B61}" srcOrd="1" destOrd="0" presId="urn:microsoft.com/office/officeart/2008/layout/HorizontalMultiLevelHierarchy"/>
    <dgm:cxn modelId="{46CE6EB7-8192-124B-9A11-08E1F05CEEC6}" type="presOf" srcId="{C0976C3D-B466-7D45-ABFB-2E3685B2F19C}" destId="{D35EA19E-870C-2F44-A620-E6B51FB20589}" srcOrd="0" destOrd="0" presId="urn:microsoft.com/office/officeart/2008/layout/HorizontalMultiLevelHierarchy"/>
    <dgm:cxn modelId="{C8CA70AA-938D-2F46-B3E5-28E3D80AB834}" type="presOf" srcId="{5ADEDBF8-717E-F946-B11E-4CC50D9988C8}" destId="{D778007E-9974-2C41-910F-E1E5562B090A}" srcOrd="0" destOrd="0" presId="urn:microsoft.com/office/officeart/2008/layout/HorizontalMultiLevelHierarchy"/>
    <dgm:cxn modelId="{F3758E5A-C668-4846-88FC-3D06E66590F7}" type="presOf" srcId="{5E2A7D5A-EFB6-9C4F-A960-3D6903C39497}" destId="{E59B7B1E-3287-FB43-A405-2A84667315EC}" srcOrd="1" destOrd="0" presId="urn:microsoft.com/office/officeart/2008/layout/HorizontalMultiLevelHierarchy"/>
    <dgm:cxn modelId="{D6D26B9D-8DC2-A146-B862-3C665D041F02}" type="presOf" srcId="{5ADEDBF8-717E-F946-B11E-4CC50D9988C8}" destId="{AB33012A-8C54-6245-96E8-E0111C081E33}" srcOrd="1" destOrd="0" presId="urn:microsoft.com/office/officeart/2008/layout/HorizontalMultiLevelHierarchy"/>
    <dgm:cxn modelId="{D7291F72-9FC9-ED4D-8DFE-7653DF31BD3A}" type="presOf" srcId="{174F7A28-653D-6F45-9860-935E35504EE1}" destId="{4D444EFA-484D-8B49-B53F-73AE5DAC83CB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8BF47E6E-87AF-C74E-9350-4511FF1E6FBB}" type="presOf" srcId="{EF2BFDE9-4D1F-3049-B62C-65BE59459C50}" destId="{5167760A-1265-4C43-B02A-4A72B3B39F5E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EA5692F-197B-F246-8013-E7E6DD425899}" type="presOf" srcId="{BBD19103-9913-2A49-AB85-F021773D5328}" destId="{6FA82A28-C585-714B-9AF5-DA995FB3DF53}" srcOrd="1" destOrd="0" presId="urn:microsoft.com/office/officeart/2008/layout/HorizontalMultiLevelHierarchy"/>
    <dgm:cxn modelId="{F9D7B745-13EE-3F4F-B338-0448AAD560A4}" type="presParOf" srcId="{613226CB-11A4-C549-82A6-64B9BCFE1002}" destId="{3BA40406-1E55-1642-A22A-B49F5A173AC8}" srcOrd="0" destOrd="0" presId="urn:microsoft.com/office/officeart/2008/layout/HorizontalMultiLevelHierarchy"/>
    <dgm:cxn modelId="{C5F060FC-6E50-6C43-B33F-54939D7A533C}" type="presParOf" srcId="{3BA40406-1E55-1642-A22A-B49F5A173AC8}" destId="{99E936FD-8649-9640-96D2-9202E1CEC417}" srcOrd="0" destOrd="0" presId="urn:microsoft.com/office/officeart/2008/layout/HorizontalMultiLevelHierarchy"/>
    <dgm:cxn modelId="{D5008C0B-F324-8E46-90D7-B64EA985DD78}" type="presParOf" srcId="{3BA40406-1E55-1642-A22A-B49F5A173AC8}" destId="{598DBB90-9C26-4C4B-AC1C-FF1827BF8D97}" srcOrd="1" destOrd="0" presId="urn:microsoft.com/office/officeart/2008/layout/HorizontalMultiLevelHierarchy"/>
    <dgm:cxn modelId="{77943CAA-AD69-3C47-A298-F4A84EE5D618}" type="presParOf" srcId="{598DBB90-9C26-4C4B-AC1C-FF1827BF8D97}" destId="{D778007E-9974-2C41-910F-E1E5562B090A}" srcOrd="0" destOrd="0" presId="urn:microsoft.com/office/officeart/2008/layout/HorizontalMultiLevelHierarchy"/>
    <dgm:cxn modelId="{08256B71-4ABF-4948-BA90-8C617EC6F2B4}" type="presParOf" srcId="{D778007E-9974-2C41-910F-E1E5562B090A}" destId="{AB33012A-8C54-6245-96E8-E0111C081E33}" srcOrd="0" destOrd="0" presId="urn:microsoft.com/office/officeart/2008/layout/HorizontalMultiLevelHierarchy"/>
    <dgm:cxn modelId="{F86EF3D6-B712-1042-B484-16A3B620B5B7}" type="presParOf" srcId="{598DBB90-9C26-4C4B-AC1C-FF1827BF8D97}" destId="{BCA6FE17-8DB6-0242-A6E4-C7D3971EBD97}" srcOrd="1" destOrd="0" presId="urn:microsoft.com/office/officeart/2008/layout/HorizontalMultiLevelHierarchy"/>
    <dgm:cxn modelId="{EF54BA4D-CA1A-1C4E-94E3-10E56DB7E9BD}" type="presParOf" srcId="{BCA6FE17-8DB6-0242-A6E4-C7D3971EBD97}" destId="{5E781A07-1968-A143-88EC-827822313B55}" srcOrd="0" destOrd="0" presId="urn:microsoft.com/office/officeart/2008/layout/HorizontalMultiLevelHierarchy"/>
    <dgm:cxn modelId="{35A69CB3-8EBD-EC4D-AC8E-F73CC9D34DA3}" type="presParOf" srcId="{BCA6FE17-8DB6-0242-A6E4-C7D3971EBD97}" destId="{BDDED42C-20CE-EF4E-85AA-7830E9428B23}" srcOrd="1" destOrd="0" presId="urn:microsoft.com/office/officeart/2008/layout/HorizontalMultiLevelHierarchy"/>
    <dgm:cxn modelId="{E0E1E520-6242-C440-B30B-AB87AAEA2EC3}" type="presParOf" srcId="{598DBB90-9C26-4C4B-AC1C-FF1827BF8D97}" destId="{B7A5E06F-5B4B-C947-BFA6-C1FA5998CE54}" srcOrd="2" destOrd="0" presId="urn:microsoft.com/office/officeart/2008/layout/HorizontalMultiLevelHierarchy"/>
    <dgm:cxn modelId="{28FC36F0-C00E-BA4F-A1B7-47846E185409}" type="presParOf" srcId="{B7A5E06F-5B4B-C947-BFA6-C1FA5998CE54}" destId="{04D949B2-6FA5-4948-B335-DDA85E4E65B1}" srcOrd="0" destOrd="0" presId="urn:microsoft.com/office/officeart/2008/layout/HorizontalMultiLevelHierarchy"/>
    <dgm:cxn modelId="{17DE128E-36D5-504F-BB67-047E3B7E495D}" type="presParOf" srcId="{598DBB90-9C26-4C4B-AC1C-FF1827BF8D97}" destId="{5B0B9041-BDB4-7141-9957-0BEAFB33AEFE}" srcOrd="3" destOrd="0" presId="urn:microsoft.com/office/officeart/2008/layout/HorizontalMultiLevelHierarchy"/>
    <dgm:cxn modelId="{FB9C65B3-2A82-8E47-8C50-62116CD7D649}" type="presParOf" srcId="{5B0B9041-BDB4-7141-9957-0BEAFB33AEFE}" destId="{D35EA19E-870C-2F44-A620-E6B51FB20589}" srcOrd="0" destOrd="0" presId="urn:microsoft.com/office/officeart/2008/layout/HorizontalMultiLevelHierarchy"/>
    <dgm:cxn modelId="{D8088EEA-B05A-C941-BAAC-88DB2A4E3B77}" type="presParOf" srcId="{5B0B9041-BDB4-7141-9957-0BEAFB33AEFE}" destId="{62348515-9687-1045-ADA1-3184EC8CEC61}" srcOrd="1" destOrd="0" presId="urn:microsoft.com/office/officeart/2008/layout/HorizontalMultiLevelHierarchy"/>
    <dgm:cxn modelId="{DB921496-B34D-CB45-94BF-1655CD212F5C}" type="presParOf" srcId="{62348515-9687-1045-ADA1-3184EC8CEC61}" destId="{B541F6A1-B2AA-7447-8E11-AC7AA5D5D50B}" srcOrd="0" destOrd="0" presId="urn:microsoft.com/office/officeart/2008/layout/HorizontalMultiLevelHierarchy"/>
    <dgm:cxn modelId="{B62E8116-96FE-D844-B4C8-EBFA6B526B96}" type="presParOf" srcId="{B541F6A1-B2AA-7447-8E11-AC7AA5D5D50B}" destId="{0637CC4E-4D30-724B-9FFD-C7AED88FB068}" srcOrd="0" destOrd="0" presId="urn:microsoft.com/office/officeart/2008/layout/HorizontalMultiLevelHierarchy"/>
    <dgm:cxn modelId="{6C0F8305-CFD8-144F-93FD-1DEF37E3CC57}" type="presParOf" srcId="{62348515-9687-1045-ADA1-3184EC8CEC61}" destId="{CA3C244E-E149-0742-ACEF-44B7ECE83631}" srcOrd="1" destOrd="0" presId="urn:microsoft.com/office/officeart/2008/layout/HorizontalMultiLevelHierarchy"/>
    <dgm:cxn modelId="{5E3FAC08-9C69-EC42-8005-5CFD73ED8459}" type="presParOf" srcId="{CA3C244E-E149-0742-ACEF-44B7ECE83631}" destId="{9FB8B136-71A7-D34F-B7EB-BD8FC5C96ECE}" srcOrd="0" destOrd="0" presId="urn:microsoft.com/office/officeart/2008/layout/HorizontalMultiLevelHierarchy"/>
    <dgm:cxn modelId="{EC3329D1-9510-464C-A051-8E92638CF390}" type="presParOf" srcId="{CA3C244E-E149-0742-ACEF-44B7ECE83631}" destId="{9B46DB51-FCC5-AC41-BECD-E28037B564D0}" srcOrd="1" destOrd="0" presId="urn:microsoft.com/office/officeart/2008/layout/HorizontalMultiLevelHierarchy"/>
    <dgm:cxn modelId="{2BAFED02-EF0F-6145-B92F-AA4851DC8648}" type="presParOf" srcId="{62348515-9687-1045-ADA1-3184EC8CEC61}" destId="{2C1F9B08-4495-8146-8974-2654E99B2E9A}" srcOrd="2" destOrd="0" presId="urn:microsoft.com/office/officeart/2008/layout/HorizontalMultiLevelHierarchy"/>
    <dgm:cxn modelId="{12A73C44-C749-6C44-A4E9-6A129D9FC235}" type="presParOf" srcId="{2C1F9B08-4495-8146-8974-2654E99B2E9A}" destId="{C9D429FE-9539-9D4A-9750-F9C781598EC4}" srcOrd="0" destOrd="0" presId="urn:microsoft.com/office/officeart/2008/layout/HorizontalMultiLevelHierarchy"/>
    <dgm:cxn modelId="{B6CD863A-02ED-7844-B07B-4EC0A1B75179}" type="presParOf" srcId="{62348515-9687-1045-ADA1-3184EC8CEC61}" destId="{7F107BC0-209A-4C42-BEA6-B6817D5C9E09}" srcOrd="3" destOrd="0" presId="urn:microsoft.com/office/officeart/2008/layout/HorizontalMultiLevelHierarchy"/>
    <dgm:cxn modelId="{EEE45BED-FC6B-CC4A-AF8E-5447F3453F6B}" type="presParOf" srcId="{7F107BC0-209A-4C42-BEA6-B6817D5C9E09}" destId="{4E546A01-1907-BB4F-B534-4E81DE6081F4}" srcOrd="0" destOrd="0" presId="urn:microsoft.com/office/officeart/2008/layout/HorizontalMultiLevelHierarchy"/>
    <dgm:cxn modelId="{D2D52EE5-57CA-204D-9252-85A436AA159C}" type="presParOf" srcId="{7F107BC0-209A-4C42-BEA6-B6817D5C9E09}" destId="{F5393339-32D0-CE4B-9AAA-4B6A114FA39A}" srcOrd="1" destOrd="0" presId="urn:microsoft.com/office/officeart/2008/layout/HorizontalMultiLevelHierarchy"/>
    <dgm:cxn modelId="{8B6C1D73-AB28-F441-B854-1B9EA92E631A}" type="presParOf" srcId="{62348515-9687-1045-ADA1-3184EC8CEC61}" destId="{6D977B4C-E88D-6044-A647-A6CC29747BE1}" srcOrd="4" destOrd="0" presId="urn:microsoft.com/office/officeart/2008/layout/HorizontalMultiLevelHierarchy"/>
    <dgm:cxn modelId="{448A3C38-E794-2444-A36F-77E8C399F86E}" type="presParOf" srcId="{6D977B4C-E88D-6044-A647-A6CC29747BE1}" destId="{756F0DD8-11FC-8647-8FC8-7AAB634C5717}" srcOrd="0" destOrd="0" presId="urn:microsoft.com/office/officeart/2008/layout/HorizontalMultiLevelHierarchy"/>
    <dgm:cxn modelId="{8B445772-0E00-FC4A-A3AC-7A89FC8BE22A}" type="presParOf" srcId="{62348515-9687-1045-ADA1-3184EC8CEC61}" destId="{BAA197B9-40F5-1D46-A384-973DDEA5160C}" srcOrd="5" destOrd="0" presId="urn:microsoft.com/office/officeart/2008/layout/HorizontalMultiLevelHierarchy"/>
    <dgm:cxn modelId="{F91FAE62-030D-9942-A553-551F6B0FB2D7}" type="presParOf" srcId="{BAA197B9-40F5-1D46-A384-973DDEA5160C}" destId="{3C43B809-8F2F-3641-8339-1043D47661D7}" srcOrd="0" destOrd="0" presId="urn:microsoft.com/office/officeart/2008/layout/HorizontalMultiLevelHierarchy"/>
    <dgm:cxn modelId="{B6E4428F-0C37-E844-A0A6-6C1348C9880B}" type="presParOf" srcId="{BAA197B9-40F5-1D46-A384-973DDEA5160C}" destId="{F59926D0-D2AF-8940-B86B-A1820706A34B}" srcOrd="1" destOrd="0" presId="urn:microsoft.com/office/officeart/2008/layout/HorizontalMultiLevelHierarchy"/>
    <dgm:cxn modelId="{32D39D29-FA48-7A41-9660-A5EC72196F10}" type="presParOf" srcId="{598DBB90-9C26-4C4B-AC1C-FF1827BF8D97}" destId="{1442578F-E924-E34F-9FA5-3F4C2CF65BC9}" srcOrd="4" destOrd="0" presId="urn:microsoft.com/office/officeart/2008/layout/HorizontalMultiLevelHierarchy"/>
    <dgm:cxn modelId="{5F9505A0-3EF4-4947-A4F5-DB51AEA52B56}" type="presParOf" srcId="{1442578F-E924-E34F-9FA5-3F4C2CF65BC9}" destId="{E59B7B1E-3287-FB43-A405-2A84667315EC}" srcOrd="0" destOrd="0" presId="urn:microsoft.com/office/officeart/2008/layout/HorizontalMultiLevelHierarchy"/>
    <dgm:cxn modelId="{41A832E1-B32E-BF45-B5AE-70ED127FB206}" type="presParOf" srcId="{598DBB90-9C26-4C4B-AC1C-FF1827BF8D97}" destId="{6188AF91-8F5E-7F4E-A0A2-13FA32167F53}" srcOrd="5" destOrd="0" presId="urn:microsoft.com/office/officeart/2008/layout/HorizontalMultiLevelHierarchy"/>
    <dgm:cxn modelId="{DF051FB7-2B57-FF4E-8EBE-5C68E192278F}" type="presParOf" srcId="{6188AF91-8F5E-7F4E-A0A2-13FA32167F53}" destId="{5167760A-1265-4C43-B02A-4A72B3B39F5E}" srcOrd="0" destOrd="0" presId="urn:microsoft.com/office/officeart/2008/layout/HorizontalMultiLevelHierarchy"/>
    <dgm:cxn modelId="{7C414ADB-125B-9A41-BDFD-08DF510DF4AB}" type="presParOf" srcId="{6188AF91-8F5E-7F4E-A0A2-13FA32167F53}" destId="{21F2C295-F343-AC4A-8BE2-CFD4DAC170AE}" srcOrd="1" destOrd="0" presId="urn:microsoft.com/office/officeart/2008/layout/HorizontalMultiLevelHierarchy"/>
    <dgm:cxn modelId="{7F7DA031-A815-7540-B0AF-B602B1A47A09}" type="presParOf" srcId="{598DBB90-9C26-4C4B-AC1C-FF1827BF8D97}" destId="{A3F719CD-4C36-CF49-B90F-B8B40A2B29DE}" srcOrd="6" destOrd="0" presId="urn:microsoft.com/office/officeart/2008/layout/HorizontalMultiLevelHierarchy"/>
    <dgm:cxn modelId="{220516E4-6D14-9D4A-B5BE-BE2BD32ACB86}" type="presParOf" srcId="{A3F719CD-4C36-CF49-B90F-B8B40A2B29DE}" destId="{348A166D-A55E-9147-99A1-FB87A4CF61A8}" srcOrd="0" destOrd="0" presId="urn:microsoft.com/office/officeart/2008/layout/HorizontalMultiLevelHierarchy"/>
    <dgm:cxn modelId="{276DC29E-9244-8942-9B9F-32207F2CACFE}" type="presParOf" srcId="{598DBB90-9C26-4C4B-AC1C-FF1827BF8D97}" destId="{175E4F2C-D898-EE44-A4E7-79846E237DB4}" srcOrd="7" destOrd="0" presId="urn:microsoft.com/office/officeart/2008/layout/HorizontalMultiLevelHierarchy"/>
    <dgm:cxn modelId="{B97E1377-4918-4749-A059-AAE43423FCED}" type="presParOf" srcId="{175E4F2C-D898-EE44-A4E7-79846E237DB4}" destId="{921A596F-4B37-494E-B07C-17FD734C6406}" srcOrd="0" destOrd="0" presId="urn:microsoft.com/office/officeart/2008/layout/HorizontalMultiLevelHierarchy"/>
    <dgm:cxn modelId="{28F29BE1-3CC7-EE41-856A-60C3097C89E0}" type="presParOf" srcId="{175E4F2C-D898-EE44-A4E7-79846E237DB4}" destId="{A9D518F9-DAB2-4E45-9ECB-39AA13A01564}" srcOrd="1" destOrd="0" presId="urn:microsoft.com/office/officeart/2008/layout/HorizontalMultiLevelHierarchy"/>
    <dgm:cxn modelId="{A03A72B7-54C9-DE44-8607-83B57D51AF87}" type="presParOf" srcId="{A9D518F9-DAB2-4E45-9ECB-39AA13A01564}" destId="{8AD8F429-D3CB-F748-A62E-81D3E0DD1FE1}" srcOrd="0" destOrd="0" presId="urn:microsoft.com/office/officeart/2008/layout/HorizontalMultiLevelHierarchy"/>
    <dgm:cxn modelId="{DBE89F2E-6FD5-1646-8EF2-B286D39DDFE1}" type="presParOf" srcId="{8AD8F429-D3CB-F748-A62E-81D3E0DD1FE1}" destId="{27DD3461-0240-774A-8774-CC1A00541B61}" srcOrd="0" destOrd="0" presId="urn:microsoft.com/office/officeart/2008/layout/HorizontalMultiLevelHierarchy"/>
    <dgm:cxn modelId="{62E93CE8-DF1D-BD4A-9637-0576D6BA306F}" type="presParOf" srcId="{A9D518F9-DAB2-4E45-9ECB-39AA13A01564}" destId="{11FBA7F4-3D95-3448-9648-3CEA03AB03A5}" srcOrd="1" destOrd="0" presId="urn:microsoft.com/office/officeart/2008/layout/HorizontalMultiLevelHierarchy"/>
    <dgm:cxn modelId="{33B6673A-6338-994F-9BF8-4225DD6898E7}" type="presParOf" srcId="{11FBA7F4-3D95-3448-9648-3CEA03AB03A5}" destId="{33CE7315-72E8-4545-9EC6-56F4D0BEC64D}" srcOrd="0" destOrd="0" presId="urn:microsoft.com/office/officeart/2008/layout/HorizontalMultiLevelHierarchy"/>
    <dgm:cxn modelId="{BA1021F4-633C-314E-9EA1-50F4FED61445}" type="presParOf" srcId="{11FBA7F4-3D95-3448-9648-3CEA03AB03A5}" destId="{F94ACA84-3A4A-0541-929E-9401CD7FB410}" srcOrd="1" destOrd="0" presId="urn:microsoft.com/office/officeart/2008/layout/HorizontalMultiLevelHierarchy"/>
    <dgm:cxn modelId="{3369A528-E227-4448-9032-97E9B4D1D27E}" type="presParOf" srcId="{598DBB90-9C26-4C4B-AC1C-FF1827BF8D97}" destId="{33DDFCA5-CC66-CC45-A430-EDF4DA53BA93}" srcOrd="8" destOrd="0" presId="urn:microsoft.com/office/officeart/2008/layout/HorizontalMultiLevelHierarchy"/>
    <dgm:cxn modelId="{F68D25E0-2729-554C-BD50-AAFEAFB25D5D}" type="presParOf" srcId="{33DDFCA5-CC66-CC45-A430-EDF4DA53BA93}" destId="{569810E7-365A-FB48-A979-23DA3465EF4F}" srcOrd="0" destOrd="0" presId="urn:microsoft.com/office/officeart/2008/layout/HorizontalMultiLevelHierarchy"/>
    <dgm:cxn modelId="{A38095EF-56C2-324F-8964-36316347D994}" type="presParOf" srcId="{598DBB90-9C26-4C4B-AC1C-FF1827BF8D97}" destId="{299D8B01-3ECB-7743-BE59-35C50BD6249A}" srcOrd="9" destOrd="0" presId="urn:microsoft.com/office/officeart/2008/layout/HorizontalMultiLevelHierarchy"/>
    <dgm:cxn modelId="{68346701-B151-2445-B6B8-3400F1487879}" type="presParOf" srcId="{299D8B01-3ECB-7743-BE59-35C50BD6249A}" destId="{03DEAF18-EC72-C047-A9B4-C65BE189F02C}" srcOrd="0" destOrd="0" presId="urn:microsoft.com/office/officeart/2008/layout/HorizontalMultiLevelHierarchy"/>
    <dgm:cxn modelId="{B68C73F6-B90F-B94D-A046-85182C7DDA07}" type="presParOf" srcId="{299D8B01-3ECB-7743-BE59-35C50BD6249A}" destId="{322C5A5A-9E25-6047-BB00-4DF750E135CE}" srcOrd="1" destOrd="0" presId="urn:microsoft.com/office/officeart/2008/layout/HorizontalMultiLevelHierarchy"/>
    <dgm:cxn modelId="{7C85D0C5-0501-5846-B63F-935BC21A8745}" type="presParOf" srcId="{322C5A5A-9E25-6047-BB00-4DF750E135CE}" destId="{393A7F55-569D-7A48-ACE0-063418018375}" srcOrd="0" destOrd="0" presId="urn:microsoft.com/office/officeart/2008/layout/HorizontalMultiLevelHierarchy"/>
    <dgm:cxn modelId="{FE739320-CE89-3A45-8354-B88E99EC4C73}" type="presParOf" srcId="{393A7F55-569D-7A48-ACE0-063418018375}" destId="{A635BF91-C219-EB46-A0CA-F8A2CE3D7BF3}" srcOrd="0" destOrd="0" presId="urn:microsoft.com/office/officeart/2008/layout/HorizontalMultiLevelHierarchy"/>
    <dgm:cxn modelId="{338D924C-4033-2544-9368-E8969B5B7096}" type="presParOf" srcId="{322C5A5A-9E25-6047-BB00-4DF750E135CE}" destId="{55918953-A6CF-814A-89F9-551623EBC010}" srcOrd="1" destOrd="0" presId="urn:microsoft.com/office/officeart/2008/layout/HorizontalMultiLevelHierarchy"/>
    <dgm:cxn modelId="{30EEECD9-5D3B-8446-8F69-517863E72A0B}" type="presParOf" srcId="{55918953-A6CF-814A-89F9-551623EBC010}" destId="{448042B3-2CED-424C-815C-8FD3B3AD8A39}" srcOrd="0" destOrd="0" presId="urn:microsoft.com/office/officeart/2008/layout/HorizontalMultiLevelHierarchy"/>
    <dgm:cxn modelId="{457B46FD-2D04-464C-8A2A-7A9D7EECCC42}" type="presParOf" srcId="{55918953-A6CF-814A-89F9-551623EBC010}" destId="{4C59A0B4-1525-104C-AAB2-E79163983336}" srcOrd="1" destOrd="0" presId="urn:microsoft.com/office/officeart/2008/layout/HorizontalMultiLevelHierarchy"/>
    <dgm:cxn modelId="{F5BABD11-5F39-7040-8791-41CA89D5E2A1}" type="presParOf" srcId="{322C5A5A-9E25-6047-BB00-4DF750E135CE}" destId="{64F502CF-3E90-0B4E-886C-91AB3F51938D}" srcOrd="2" destOrd="0" presId="urn:microsoft.com/office/officeart/2008/layout/HorizontalMultiLevelHierarchy"/>
    <dgm:cxn modelId="{443C1E90-D744-AB4F-82E4-8FAB9DA3D478}" type="presParOf" srcId="{64F502CF-3E90-0B4E-886C-91AB3F51938D}" destId="{6FA82A28-C585-714B-9AF5-DA995FB3DF53}" srcOrd="0" destOrd="0" presId="urn:microsoft.com/office/officeart/2008/layout/HorizontalMultiLevelHierarchy"/>
    <dgm:cxn modelId="{578AECA1-8820-8845-A31B-19DF206D2461}" type="presParOf" srcId="{322C5A5A-9E25-6047-BB00-4DF750E135CE}" destId="{EC8B6A62-9FAE-5045-A1A4-029DC2356DF7}" srcOrd="3" destOrd="0" presId="urn:microsoft.com/office/officeart/2008/layout/HorizontalMultiLevelHierarchy"/>
    <dgm:cxn modelId="{A726B93D-CAB8-9B4F-A77A-A443B8401C4A}" type="presParOf" srcId="{EC8B6A62-9FAE-5045-A1A4-029DC2356DF7}" destId="{F9B786D6-8B73-AC47-BEA7-3780A17C3E39}" srcOrd="0" destOrd="0" presId="urn:microsoft.com/office/officeart/2008/layout/HorizontalMultiLevelHierarchy"/>
    <dgm:cxn modelId="{8A165735-518F-7140-9830-5940081C3032}" type="presParOf" srcId="{EC8B6A62-9FAE-5045-A1A4-029DC2356DF7}" destId="{6E27147E-0C63-E041-AB6B-5C0E60851726}" srcOrd="1" destOrd="0" presId="urn:microsoft.com/office/officeart/2008/layout/HorizontalMultiLevelHierarchy"/>
    <dgm:cxn modelId="{09A0BB02-63FB-C640-8B7D-970B82E2E6B1}" type="presParOf" srcId="{598DBB90-9C26-4C4B-AC1C-FF1827BF8D97}" destId="{60914178-E972-6747-98A5-9B1042D21399}" srcOrd="10" destOrd="0" presId="urn:microsoft.com/office/officeart/2008/layout/HorizontalMultiLevelHierarchy"/>
    <dgm:cxn modelId="{8AE4C2C3-46B8-354E-8D7F-3E1037CB5296}" type="presParOf" srcId="{60914178-E972-6747-98A5-9B1042D21399}" destId="{03FF4E40-A0E8-E040-A52F-D68379DCC349}" srcOrd="0" destOrd="0" presId="urn:microsoft.com/office/officeart/2008/layout/HorizontalMultiLevelHierarchy"/>
    <dgm:cxn modelId="{E3542E1F-3126-414C-B2BD-4B8EEBCDCC27}" type="presParOf" srcId="{598DBB90-9C26-4C4B-AC1C-FF1827BF8D97}" destId="{82D22835-936A-1D4B-AF7A-2D86C6FB8621}" srcOrd="11" destOrd="0" presId="urn:microsoft.com/office/officeart/2008/layout/HorizontalMultiLevelHierarchy"/>
    <dgm:cxn modelId="{6ED18682-60F7-C642-BE6E-41DC694CA09D}" type="presParOf" srcId="{82D22835-936A-1D4B-AF7A-2D86C6FB8621}" destId="{4D444EFA-484D-8B49-B53F-73AE5DAC83CB}" srcOrd="0" destOrd="0" presId="urn:microsoft.com/office/officeart/2008/layout/HorizontalMultiLevelHierarchy"/>
    <dgm:cxn modelId="{7A4E4622-D4CF-5842-B22A-147AB11D04EB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C3F9F0-D2E1-FA41-B320-4065455F8B56}" type="presOf" srcId="{63D1AE09-4F57-A443-A1FD-2A3034962097}" destId="{04D949B2-6FA5-4948-B335-DDA85E4E65B1}" srcOrd="1" destOrd="0" presId="urn:microsoft.com/office/officeart/2008/layout/HorizontalMultiLevelHierarchy"/>
    <dgm:cxn modelId="{4923A2D7-3E51-BE49-AA66-85A7BC0915D9}" type="presOf" srcId="{174F7A28-653D-6F45-9860-935E35504EE1}" destId="{4D444EFA-484D-8B49-B53F-73AE5DAC83CB}" srcOrd="0" destOrd="0" presId="urn:microsoft.com/office/officeart/2008/layout/HorizontalMultiLevelHierarchy"/>
    <dgm:cxn modelId="{12BAD5DC-136B-A548-9A16-5E0BAFAA210E}" type="presOf" srcId="{08733529-A5F0-F14D-8E75-74214329B040}" destId="{393A7F55-569D-7A48-ACE0-06341801837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10CF7578-9DD2-A740-AC78-3B8398DFBFB8}" type="presOf" srcId="{990267CF-EA89-A240-9514-9AFC12BBADEE}" destId="{03DEAF18-EC72-C047-A9B4-C65BE189F02C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8A73E96B-A5F0-904A-B58D-0A975A904538}" type="presOf" srcId="{B8771036-12B2-D843-AA17-BB631BA3F87D}" destId="{F9B786D6-8B73-AC47-BEA7-3780A17C3E39}" srcOrd="0" destOrd="0" presId="urn:microsoft.com/office/officeart/2008/layout/HorizontalMultiLevelHierarchy"/>
    <dgm:cxn modelId="{73602BA2-19D6-F34F-9DE0-8D54DF64920B}" type="presOf" srcId="{90FBF026-5068-6043-A75B-344D047E346D}" destId="{2242491C-75CB-654B-ABCA-74AF8E25B4E8}" srcOrd="0" destOrd="0" presId="urn:microsoft.com/office/officeart/2008/layout/HorizontalMultiLevelHierarchy"/>
    <dgm:cxn modelId="{D0FE3600-B97F-EB4D-90BE-FE38CF17502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8A8A3B8-F8F3-254F-9D5E-23C1DB3825AD}" type="presOf" srcId="{11D7D97A-F1CC-6A49-92BA-1094CF9B8EE3}" destId="{84732D04-01E1-2742-A082-1195BCDCDEC2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6DA296B1-5CCF-834A-9F5F-EBB6EB8FA7D8}" type="presOf" srcId="{B3C905E3-C669-9942-AEC9-21A47474CEB4}" destId="{996189F3-00B3-7D49-A5FC-5430A26FB618}" srcOrd="0" destOrd="0" presId="urn:microsoft.com/office/officeart/2008/layout/HorizontalMultiLevelHierarchy"/>
    <dgm:cxn modelId="{0B54951D-BB00-D646-A2BE-DA626A702E5E}" type="presOf" srcId="{80BD7623-DCEC-2448-AB85-7A6B177B6EBB}" destId="{73B69BAE-7567-8E4E-A9B2-D2862F6B978E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6190AA7-BDC2-A244-9EAE-F31B63A50123}" type="presOf" srcId="{B4B50EEB-1538-DF45-B07F-7D0FD83C8ED3}" destId="{7C4C248C-9225-884B-A9F0-E626AEAE24C9}" srcOrd="1" destOrd="0" presId="urn:microsoft.com/office/officeart/2008/layout/HorizontalMultiLevelHierarchy"/>
    <dgm:cxn modelId="{C2184C29-A1AE-B54D-9C25-81B08916063C}" type="presOf" srcId="{7E0C02E8-17C2-874D-B6DE-8E3A1D3437C9}" destId="{448042B3-2CED-424C-815C-8FD3B3AD8A39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DEB37C8F-B079-4848-B6C4-4E05F394548A}" type="presOf" srcId="{516F75D9-69F5-0544-995D-CFB72352B59F}" destId="{887F982A-9047-D440-AFAC-0FD9C008886A}" srcOrd="0" destOrd="0" presId="urn:microsoft.com/office/officeart/2008/layout/HorizontalMultiLevelHierarchy"/>
    <dgm:cxn modelId="{D889C9CA-D8C9-A046-B720-E18DDFABD7FD}" type="presOf" srcId="{0726F871-37F4-AB40-AF73-6656D7E9C85D}" destId="{613226CB-11A4-C549-82A6-64B9BCFE1002}" srcOrd="0" destOrd="0" presId="urn:microsoft.com/office/officeart/2008/layout/HorizontalMultiLevelHierarchy"/>
    <dgm:cxn modelId="{A37FD6AD-3D2E-7447-A8A6-297FFB47D68E}" type="presOf" srcId="{5ADEDBF8-717E-F946-B11E-4CC50D9988C8}" destId="{D778007E-9974-2C41-910F-E1E5562B090A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3AA9D4A8-3E1C-9849-A138-6DB807175993}" type="presOf" srcId="{134C8002-4160-B046-917F-B9172D6D011E}" destId="{569810E7-365A-FB48-A979-23DA3465EF4F}" srcOrd="1" destOrd="0" presId="urn:microsoft.com/office/officeart/2008/layout/HorizontalMultiLevelHierarchy"/>
    <dgm:cxn modelId="{5ECCE1ED-B0B3-2045-95FE-0EFE33D4F95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3039B057-AE5D-F94F-92B9-87FCB89DBF48}" type="presOf" srcId="{6577C284-4D20-2C4A-88D4-29EB6FEAC9C2}" destId="{348A166D-A55E-9147-99A1-FB87A4CF61A8}" srcOrd="1" destOrd="0" presId="urn:microsoft.com/office/officeart/2008/layout/HorizontalMultiLevelHierarchy"/>
    <dgm:cxn modelId="{52E05CE1-7A35-AD4D-B6B6-E483EB12CE85}" type="presOf" srcId="{08733529-A5F0-F14D-8E75-74214329B040}" destId="{A635BF91-C219-EB46-A0CA-F8A2CE3D7BF3}" srcOrd="1" destOrd="0" presId="urn:microsoft.com/office/officeart/2008/layout/HorizontalMultiLevelHierarchy"/>
    <dgm:cxn modelId="{A4EC6C1B-579D-1743-9D02-3A39E5E33E5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F416B3D7-3569-3949-9FA5-D689B452965B}" type="presOf" srcId="{B4B50EEB-1538-DF45-B07F-7D0FD83C8ED3}" destId="{91975744-72FE-E947-98E3-ECF3B2E7C3DC}" srcOrd="0" destOrd="0" presId="urn:microsoft.com/office/officeart/2008/layout/HorizontalMultiLevelHierarchy"/>
    <dgm:cxn modelId="{01834EB2-2D46-024E-8C8E-3BE87B873977}" type="presOf" srcId="{134C8002-4160-B046-917F-B9172D6D011E}" destId="{33DDFCA5-CC66-CC45-A430-EDF4DA53BA93}" srcOrd="0" destOrd="0" presId="urn:microsoft.com/office/officeart/2008/layout/HorizontalMultiLevelHierarchy"/>
    <dgm:cxn modelId="{87E5F4A6-0D80-2D4A-8D29-7F356B02F0A1}" type="presOf" srcId="{C0976C3D-B466-7D45-ABFB-2E3685B2F19C}" destId="{D35EA19E-870C-2F44-A620-E6B51FB20589}" srcOrd="0" destOrd="0" presId="urn:microsoft.com/office/officeart/2008/layout/HorizontalMultiLevelHierarchy"/>
    <dgm:cxn modelId="{A8A90359-62FE-5E40-99F5-DCE111910912}" type="presOf" srcId="{5ADEDBF8-717E-F946-B11E-4CC50D9988C8}" destId="{AB33012A-8C54-6245-96E8-E0111C081E33}" srcOrd="1" destOrd="0" presId="urn:microsoft.com/office/officeart/2008/layout/HorizontalMultiLevelHierarchy"/>
    <dgm:cxn modelId="{DB58A9C6-35AB-7A4A-8DD8-36E58EA28219}" type="presOf" srcId="{BA9C693C-1CF5-6E4E-A8C4-1E304AFD6DF5}" destId="{99E936FD-8649-9640-96D2-9202E1CEC41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3429AD7-804F-E247-A91F-F9996D064896}" type="presOf" srcId="{9EB1846C-ABB5-9E44-B030-7BE73C498E59}" destId="{60914178-E972-6747-98A5-9B1042D21399}" srcOrd="0" destOrd="0" presId="urn:microsoft.com/office/officeart/2008/layout/HorizontalMultiLevelHierarchy"/>
    <dgm:cxn modelId="{6CCC6549-3AB0-5547-AF55-17D6604BC827}" type="presOf" srcId="{90FBF026-5068-6043-A75B-344D047E346D}" destId="{62990B64-CF79-7146-BF7B-48A759C6E310}" srcOrd="1" destOrd="0" presId="urn:microsoft.com/office/officeart/2008/layout/HorizontalMultiLevelHierarchy"/>
    <dgm:cxn modelId="{EF6FE42E-6546-B84F-A731-E8C04B4D2BCD}" type="presOf" srcId="{9EB1846C-ABB5-9E44-B030-7BE73C498E59}" destId="{03FF4E40-A0E8-E040-A52F-D68379DCC349}" srcOrd="1" destOrd="0" presId="urn:microsoft.com/office/officeart/2008/layout/HorizontalMultiLevelHierarchy"/>
    <dgm:cxn modelId="{49B27B2D-B1FE-A146-970C-1A461011B935}" type="presOf" srcId="{488E1B12-EE7C-9246-8169-00D4E05307C4}" destId="{5E781A07-1968-A143-88EC-827822313B55}" srcOrd="0" destOrd="0" presId="urn:microsoft.com/office/officeart/2008/layout/HorizontalMultiLevelHierarchy"/>
    <dgm:cxn modelId="{BED9F819-E6D0-6141-AD95-21D7AE75860F}" type="presOf" srcId="{B3C905E3-C669-9942-AEC9-21A47474CEB4}" destId="{DB79995B-B315-9C4C-BCA0-97AF2CF960CD}" srcOrd="1" destOrd="0" presId="urn:microsoft.com/office/officeart/2008/layout/HorizontalMultiLevelHierarchy"/>
    <dgm:cxn modelId="{8AACEA7D-152A-8F41-A078-07577326F0B1}" type="presOf" srcId="{8B212141-5DD9-384A-A240-561E72DAAF7B}" destId="{21C89BDE-E13D-974B-B17D-6B6CDBB2C8DB}" srcOrd="0" destOrd="0" presId="urn:microsoft.com/office/officeart/2008/layout/HorizontalMultiLevelHierarchy"/>
    <dgm:cxn modelId="{C102FD3F-F06A-4049-A920-CF6786513CC3}" type="presOf" srcId="{BBD19103-9913-2A49-AB85-F021773D5328}" destId="{64F502CF-3E90-0B4E-886C-91AB3F51938D}" srcOrd="0" destOrd="0" presId="urn:microsoft.com/office/officeart/2008/layout/HorizontalMultiLevelHierarchy"/>
    <dgm:cxn modelId="{F8EF500F-CF95-BC4F-8CF9-CDA09823A8D1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24F78F09-E0B5-EE41-A6C6-58B709371EA1}" type="presOf" srcId="{63D1AE09-4F57-A443-A1FD-2A3034962097}" destId="{B7A5E06F-5B4B-C947-BFA6-C1FA5998CE54}" srcOrd="0" destOrd="0" presId="urn:microsoft.com/office/officeart/2008/layout/HorizontalMultiLevelHierarchy"/>
    <dgm:cxn modelId="{F208BA7E-23AE-7C40-9FED-664319ED19EE}" type="presOf" srcId="{07A4D93E-7AFB-4E4D-8384-CFBE7085BD56}" destId="{42308E2A-E89A-524C-8598-CEBE02495F63}" srcOrd="0" destOrd="0" presId="urn:microsoft.com/office/officeart/2008/layout/HorizontalMultiLevelHierarchy"/>
    <dgm:cxn modelId="{1820809C-8D67-A348-ADE6-78B5FFF89A79}" type="presOf" srcId="{5E2A7D5A-EFB6-9C4F-A960-3D6903C39497}" destId="{E59B7B1E-3287-FB43-A405-2A84667315EC}" srcOrd="1" destOrd="0" presId="urn:microsoft.com/office/officeart/2008/layout/HorizontalMultiLevelHierarchy"/>
    <dgm:cxn modelId="{17D0055F-AE7D-1748-823E-190733DCE4A2}" type="presOf" srcId="{73DD7058-02B4-D24C-9D13-AF75375EF8E6}" destId="{12E46C15-0F90-7843-8745-7EFB583D5A38}" srcOrd="1" destOrd="0" presId="urn:microsoft.com/office/officeart/2008/layout/HorizontalMultiLevelHierarchy"/>
    <dgm:cxn modelId="{614F98BB-78E8-C04F-A9D7-37FFDC72AF10}" type="presOf" srcId="{6577C284-4D20-2C4A-88D4-29EB6FEAC9C2}" destId="{A3F719CD-4C36-CF49-B90F-B8B40A2B29DE}" srcOrd="0" destOrd="0" presId="urn:microsoft.com/office/officeart/2008/layout/HorizontalMultiLevelHierarchy"/>
    <dgm:cxn modelId="{FB19648E-3502-0B4F-811C-3FAD99C92549}" type="presOf" srcId="{EF2BFDE9-4D1F-3049-B62C-65BE59459C50}" destId="{5167760A-1265-4C43-B02A-4A72B3B39F5E}" srcOrd="0" destOrd="0" presId="urn:microsoft.com/office/officeart/2008/layout/HorizontalMultiLevelHierarchy"/>
    <dgm:cxn modelId="{E719650C-238A-774D-A64D-6F287306D21E}" type="presOf" srcId="{1333B56B-0FB7-DB46-BFA8-14BA9E09141B}" destId="{9E30CAA0-C8DA-7340-9AC5-F7AFBAE25743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41AA47-0B70-FD41-935E-A2D358A2645F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856AFED-58DC-1242-B403-AF607A4DF81D}" type="presParOf" srcId="{613226CB-11A4-C549-82A6-64B9BCFE1002}" destId="{3BA40406-1E55-1642-A22A-B49F5A173AC8}" srcOrd="0" destOrd="0" presId="urn:microsoft.com/office/officeart/2008/layout/HorizontalMultiLevelHierarchy"/>
    <dgm:cxn modelId="{5E6C13EE-4CEB-7140-8012-57763ADAE7E0}" type="presParOf" srcId="{3BA40406-1E55-1642-A22A-B49F5A173AC8}" destId="{99E936FD-8649-9640-96D2-9202E1CEC417}" srcOrd="0" destOrd="0" presId="urn:microsoft.com/office/officeart/2008/layout/HorizontalMultiLevelHierarchy"/>
    <dgm:cxn modelId="{06ACE5DB-E050-784C-A788-63AD9E98A215}" type="presParOf" srcId="{3BA40406-1E55-1642-A22A-B49F5A173AC8}" destId="{598DBB90-9C26-4C4B-AC1C-FF1827BF8D97}" srcOrd="1" destOrd="0" presId="urn:microsoft.com/office/officeart/2008/layout/HorizontalMultiLevelHierarchy"/>
    <dgm:cxn modelId="{A88426CC-4B42-564C-BDC7-7E9C78976839}" type="presParOf" srcId="{598DBB90-9C26-4C4B-AC1C-FF1827BF8D97}" destId="{D778007E-9974-2C41-910F-E1E5562B090A}" srcOrd="0" destOrd="0" presId="urn:microsoft.com/office/officeart/2008/layout/HorizontalMultiLevelHierarchy"/>
    <dgm:cxn modelId="{A05BE6E7-E53F-4F40-A596-0C35EE23B973}" type="presParOf" srcId="{D778007E-9974-2C41-910F-E1E5562B090A}" destId="{AB33012A-8C54-6245-96E8-E0111C081E33}" srcOrd="0" destOrd="0" presId="urn:microsoft.com/office/officeart/2008/layout/HorizontalMultiLevelHierarchy"/>
    <dgm:cxn modelId="{62E47229-DEF6-B546-AD4A-CB1301461F6A}" type="presParOf" srcId="{598DBB90-9C26-4C4B-AC1C-FF1827BF8D97}" destId="{BCA6FE17-8DB6-0242-A6E4-C7D3971EBD97}" srcOrd="1" destOrd="0" presId="urn:microsoft.com/office/officeart/2008/layout/HorizontalMultiLevelHierarchy"/>
    <dgm:cxn modelId="{91CEB95C-D6CC-0849-BAEC-41CEE99AFF60}" type="presParOf" srcId="{BCA6FE17-8DB6-0242-A6E4-C7D3971EBD97}" destId="{5E781A07-1968-A143-88EC-827822313B55}" srcOrd="0" destOrd="0" presId="urn:microsoft.com/office/officeart/2008/layout/HorizontalMultiLevelHierarchy"/>
    <dgm:cxn modelId="{D64172D4-F560-134A-90B5-2BC5AC720B01}" type="presParOf" srcId="{BCA6FE17-8DB6-0242-A6E4-C7D3971EBD97}" destId="{BDDED42C-20CE-EF4E-85AA-7830E9428B23}" srcOrd="1" destOrd="0" presId="urn:microsoft.com/office/officeart/2008/layout/HorizontalMultiLevelHierarchy"/>
    <dgm:cxn modelId="{6EB24411-6F74-E64A-9A2D-D390F9334809}" type="presParOf" srcId="{598DBB90-9C26-4C4B-AC1C-FF1827BF8D97}" destId="{B7A5E06F-5B4B-C947-BFA6-C1FA5998CE54}" srcOrd="2" destOrd="0" presId="urn:microsoft.com/office/officeart/2008/layout/HorizontalMultiLevelHierarchy"/>
    <dgm:cxn modelId="{E4E8391D-9EE8-FF46-85E4-8AF50F7AD3EC}" type="presParOf" srcId="{B7A5E06F-5B4B-C947-BFA6-C1FA5998CE54}" destId="{04D949B2-6FA5-4948-B335-DDA85E4E65B1}" srcOrd="0" destOrd="0" presId="urn:microsoft.com/office/officeart/2008/layout/HorizontalMultiLevelHierarchy"/>
    <dgm:cxn modelId="{3920D421-715F-824A-BE45-59632FAA4C38}" type="presParOf" srcId="{598DBB90-9C26-4C4B-AC1C-FF1827BF8D97}" destId="{5B0B9041-BDB4-7141-9957-0BEAFB33AEFE}" srcOrd="3" destOrd="0" presId="urn:microsoft.com/office/officeart/2008/layout/HorizontalMultiLevelHierarchy"/>
    <dgm:cxn modelId="{AD852ACD-2A81-F74B-98DE-034327490FC4}" type="presParOf" srcId="{5B0B9041-BDB4-7141-9957-0BEAFB33AEFE}" destId="{D35EA19E-870C-2F44-A620-E6B51FB20589}" srcOrd="0" destOrd="0" presId="urn:microsoft.com/office/officeart/2008/layout/HorizontalMultiLevelHierarchy"/>
    <dgm:cxn modelId="{17A66D3E-A4F3-4249-B716-24B8C6DFA8B0}" type="presParOf" srcId="{5B0B9041-BDB4-7141-9957-0BEAFB33AEFE}" destId="{62348515-9687-1045-ADA1-3184EC8CEC61}" srcOrd="1" destOrd="0" presId="urn:microsoft.com/office/officeart/2008/layout/HorizontalMultiLevelHierarchy"/>
    <dgm:cxn modelId="{59EBEE30-41A3-DF46-80DD-903037F434EE}" type="presParOf" srcId="{598DBB90-9C26-4C4B-AC1C-FF1827BF8D97}" destId="{42308E2A-E89A-524C-8598-CEBE02495F63}" srcOrd="4" destOrd="0" presId="urn:microsoft.com/office/officeart/2008/layout/HorizontalMultiLevelHierarchy"/>
    <dgm:cxn modelId="{309FA2D6-AC3A-2346-8937-05C653AFE2F4}" type="presParOf" srcId="{42308E2A-E89A-524C-8598-CEBE02495F63}" destId="{9D34DFA2-4C7C-5642-ADF0-8F3EDFBC71AF}" srcOrd="0" destOrd="0" presId="urn:microsoft.com/office/officeart/2008/layout/HorizontalMultiLevelHierarchy"/>
    <dgm:cxn modelId="{83ADD79D-B722-4D45-9E9C-6A1B0FDCBBCF}" type="presParOf" srcId="{598DBB90-9C26-4C4B-AC1C-FF1827BF8D97}" destId="{5A37FE29-273D-2F4A-BA74-A981AFDF7035}" srcOrd="5" destOrd="0" presId="urn:microsoft.com/office/officeart/2008/layout/HorizontalMultiLevelHierarchy"/>
    <dgm:cxn modelId="{1661B2AB-F5B4-D540-908C-39A7FC2E05A1}" type="presParOf" srcId="{5A37FE29-273D-2F4A-BA74-A981AFDF7035}" destId="{887F982A-9047-D440-AFAC-0FD9C008886A}" srcOrd="0" destOrd="0" presId="urn:microsoft.com/office/officeart/2008/layout/HorizontalMultiLevelHierarchy"/>
    <dgm:cxn modelId="{33529DCF-B015-0B41-AA7D-FF17ED32C1F1}" type="presParOf" srcId="{5A37FE29-273D-2F4A-BA74-A981AFDF7035}" destId="{740B7AF0-357F-C843-8A5C-C85C349471AE}" srcOrd="1" destOrd="0" presId="urn:microsoft.com/office/officeart/2008/layout/HorizontalMultiLevelHierarchy"/>
    <dgm:cxn modelId="{4237547F-CC96-A648-B92D-481058F49CBA}" type="presParOf" srcId="{598DBB90-9C26-4C4B-AC1C-FF1827BF8D97}" destId="{996189F3-00B3-7D49-A5FC-5430A26FB618}" srcOrd="6" destOrd="0" presId="urn:microsoft.com/office/officeart/2008/layout/HorizontalMultiLevelHierarchy"/>
    <dgm:cxn modelId="{93452A0A-2CFE-634B-B53D-067C3AFFE3A8}" type="presParOf" srcId="{996189F3-00B3-7D49-A5FC-5430A26FB618}" destId="{DB79995B-B315-9C4C-BCA0-97AF2CF960CD}" srcOrd="0" destOrd="0" presId="urn:microsoft.com/office/officeart/2008/layout/HorizontalMultiLevelHierarchy"/>
    <dgm:cxn modelId="{442F38C2-1734-594E-A61C-97DD5E2425EA}" type="presParOf" srcId="{598DBB90-9C26-4C4B-AC1C-FF1827BF8D97}" destId="{7361FCA1-91C1-7340-94A4-772CB0377746}" srcOrd="7" destOrd="0" presId="urn:microsoft.com/office/officeart/2008/layout/HorizontalMultiLevelHierarchy"/>
    <dgm:cxn modelId="{00E95AF3-C8C5-684D-ABE7-E82382CC8969}" type="presParOf" srcId="{7361FCA1-91C1-7340-94A4-772CB0377746}" destId="{9E30CAA0-C8DA-7340-9AC5-F7AFBAE25743}" srcOrd="0" destOrd="0" presId="urn:microsoft.com/office/officeart/2008/layout/HorizontalMultiLevelHierarchy"/>
    <dgm:cxn modelId="{A24AE31D-A64C-934D-9075-8F9FB5761367}" type="presParOf" srcId="{7361FCA1-91C1-7340-94A4-772CB0377746}" destId="{75AE1B1C-8672-CF47-8665-1AE6D32AB23F}" srcOrd="1" destOrd="0" presId="urn:microsoft.com/office/officeart/2008/layout/HorizontalMultiLevelHierarchy"/>
    <dgm:cxn modelId="{9333F947-B675-234F-84F2-3F53CEB36210}" type="presParOf" srcId="{598DBB90-9C26-4C4B-AC1C-FF1827BF8D97}" destId="{1442578F-E924-E34F-9FA5-3F4C2CF65BC9}" srcOrd="8" destOrd="0" presId="urn:microsoft.com/office/officeart/2008/layout/HorizontalMultiLevelHierarchy"/>
    <dgm:cxn modelId="{90FDA034-7E63-B24E-AE02-33FDAEEC763E}" type="presParOf" srcId="{1442578F-E924-E34F-9FA5-3F4C2CF65BC9}" destId="{E59B7B1E-3287-FB43-A405-2A84667315EC}" srcOrd="0" destOrd="0" presId="urn:microsoft.com/office/officeart/2008/layout/HorizontalMultiLevelHierarchy"/>
    <dgm:cxn modelId="{096771D5-9A91-B546-A340-EF8CDB2A57F5}" type="presParOf" srcId="{598DBB90-9C26-4C4B-AC1C-FF1827BF8D97}" destId="{6188AF91-8F5E-7F4E-A0A2-13FA32167F53}" srcOrd="9" destOrd="0" presId="urn:microsoft.com/office/officeart/2008/layout/HorizontalMultiLevelHierarchy"/>
    <dgm:cxn modelId="{FBBE31B5-B98C-D847-A19F-3CC0933C8E84}" type="presParOf" srcId="{6188AF91-8F5E-7F4E-A0A2-13FA32167F53}" destId="{5167760A-1265-4C43-B02A-4A72B3B39F5E}" srcOrd="0" destOrd="0" presId="urn:microsoft.com/office/officeart/2008/layout/HorizontalMultiLevelHierarchy"/>
    <dgm:cxn modelId="{0258272E-80EE-1344-915B-C80AC8E5CF92}" type="presParOf" srcId="{6188AF91-8F5E-7F4E-A0A2-13FA32167F53}" destId="{21F2C295-F343-AC4A-8BE2-CFD4DAC170AE}" srcOrd="1" destOrd="0" presId="urn:microsoft.com/office/officeart/2008/layout/HorizontalMultiLevelHierarchy"/>
    <dgm:cxn modelId="{F7BB386F-AFA4-B64C-846C-9FEA2FA9512F}" type="presParOf" srcId="{598DBB90-9C26-4C4B-AC1C-FF1827BF8D97}" destId="{A3F719CD-4C36-CF49-B90F-B8B40A2B29DE}" srcOrd="10" destOrd="0" presId="urn:microsoft.com/office/officeart/2008/layout/HorizontalMultiLevelHierarchy"/>
    <dgm:cxn modelId="{41270208-46AE-2C4B-AEFB-BC96125A44C7}" type="presParOf" srcId="{A3F719CD-4C36-CF49-B90F-B8B40A2B29DE}" destId="{348A166D-A55E-9147-99A1-FB87A4CF61A8}" srcOrd="0" destOrd="0" presId="urn:microsoft.com/office/officeart/2008/layout/HorizontalMultiLevelHierarchy"/>
    <dgm:cxn modelId="{5FB6FDE3-59C9-4E4F-AE01-EFBE9FD5A47F}" type="presParOf" srcId="{598DBB90-9C26-4C4B-AC1C-FF1827BF8D97}" destId="{175E4F2C-D898-EE44-A4E7-79846E237DB4}" srcOrd="11" destOrd="0" presId="urn:microsoft.com/office/officeart/2008/layout/HorizontalMultiLevelHierarchy"/>
    <dgm:cxn modelId="{33F72F8A-E111-6C4E-934F-E3CC81502423}" type="presParOf" srcId="{175E4F2C-D898-EE44-A4E7-79846E237DB4}" destId="{921A596F-4B37-494E-B07C-17FD734C6406}" srcOrd="0" destOrd="0" presId="urn:microsoft.com/office/officeart/2008/layout/HorizontalMultiLevelHierarchy"/>
    <dgm:cxn modelId="{B3004481-4211-7A47-9850-2EA41C771400}" type="presParOf" srcId="{175E4F2C-D898-EE44-A4E7-79846E237DB4}" destId="{A9D518F9-DAB2-4E45-9ECB-39AA13A01564}" srcOrd="1" destOrd="0" presId="urn:microsoft.com/office/officeart/2008/layout/HorizontalMultiLevelHierarchy"/>
    <dgm:cxn modelId="{8B22228E-C6CB-894D-87D7-D72C82D61775}" type="presParOf" srcId="{598DBB90-9C26-4C4B-AC1C-FF1827BF8D97}" destId="{33DDFCA5-CC66-CC45-A430-EDF4DA53BA93}" srcOrd="12" destOrd="0" presId="urn:microsoft.com/office/officeart/2008/layout/HorizontalMultiLevelHierarchy"/>
    <dgm:cxn modelId="{3CBCD5E0-3DF9-AA4F-B7B6-DD11805A26EB}" type="presParOf" srcId="{33DDFCA5-CC66-CC45-A430-EDF4DA53BA93}" destId="{569810E7-365A-FB48-A979-23DA3465EF4F}" srcOrd="0" destOrd="0" presId="urn:microsoft.com/office/officeart/2008/layout/HorizontalMultiLevelHierarchy"/>
    <dgm:cxn modelId="{CD6DEEBF-20A4-CB4F-B719-F4CD8DFCB3D9}" type="presParOf" srcId="{598DBB90-9C26-4C4B-AC1C-FF1827BF8D97}" destId="{299D8B01-3ECB-7743-BE59-35C50BD6249A}" srcOrd="13" destOrd="0" presId="urn:microsoft.com/office/officeart/2008/layout/HorizontalMultiLevelHierarchy"/>
    <dgm:cxn modelId="{5F20A2C3-ABEC-184A-8233-DB039B474719}" type="presParOf" srcId="{299D8B01-3ECB-7743-BE59-35C50BD6249A}" destId="{03DEAF18-EC72-C047-A9B4-C65BE189F02C}" srcOrd="0" destOrd="0" presId="urn:microsoft.com/office/officeart/2008/layout/HorizontalMultiLevelHierarchy"/>
    <dgm:cxn modelId="{24F39CEA-DB6C-E843-AFF7-06E537CB4B02}" type="presParOf" srcId="{299D8B01-3ECB-7743-BE59-35C50BD6249A}" destId="{322C5A5A-9E25-6047-BB00-4DF750E135CE}" srcOrd="1" destOrd="0" presId="urn:microsoft.com/office/officeart/2008/layout/HorizontalMultiLevelHierarchy"/>
    <dgm:cxn modelId="{3ADA6462-0445-454E-AD22-7751EEF25FEF}" type="presParOf" srcId="{322C5A5A-9E25-6047-BB00-4DF750E135CE}" destId="{393A7F55-569D-7A48-ACE0-063418018375}" srcOrd="0" destOrd="0" presId="urn:microsoft.com/office/officeart/2008/layout/HorizontalMultiLevelHierarchy"/>
    <dgm:cxn modelId="{42547957-0834-7545-9FD5-188465339177}" type="presParOf" srcId="{393A7F55-569D-7A48-ACE0-063418018375}" destId="{A635BF91-C219-EB46-A0CA-F8A2CE3D7BF3}" srcOrd="0" destOrd="0" presId="urn:microsoft.com/office/officeart/2008/layout/HorizontalMultiLevelHierarchy"/>
    <dgm:cxn modelId="{C90E6472-31C6-9547-B540-391421781FF8}" type="presParOf" srcId="{322C5A5A-9E25-6047-BB00-4DF750E135CE}" destId="{55918953-A6CF-814A-89F9-551623EBC010}" srcOrd="1" destOrd="0" presId="urn:microsoft.com/office/officeart/2008/layout/HorizontalMultiLevelHierarchy"/>
    <dgm:cxn modelId="{BCF6B2A3-9827-EE40-B98C-5D164A16EA64}" type="presParOf" srcId="{55918953-A6CF-814A-89F9-551623EBC010}" destId="{448042B3-2CED-424C-815C-8FD3B3AD8A39}" srcOrd="0" destOrd="0" presId="urn:microsoft.com/office/officeart/2008/layout/HorizontalMultiLevelHierarchy"/>
    <dgm:cxn modelId="{2BFE28C2-C43F-7544-9972-4E39DBBB944D}" type="presParOf" srcId="{55918953-A6CF-814A-89F9-551623EBC010}" destId="{4C59A0B4-1525-104C-AAB2-E79163983336}" srcOrd="1" destOrd="0" presId="urn:microsoft.com/office/officeart/2008/layout/HorizontalMultiLevelHierarchy"/>
    <dgm:cxn modelId="{C64E4C54-1C0F-274F-BC3F-B592ECCC7B90}" type="presParOf" srcId="{322C5A5A-9E25-6047-BB00-4DF750E135CE}" destId="{64F502CF-3E90-0B4E-886C-91AB3F51938D}" srcOrd="2" destOrd="0" presId="urn:microsoft.com/office/officeart/2008/layout/HorizontalMultiLevelHierarchy"/>
    <dgm:cxn modelId="{F76D3884-4E99-A34D-BA5E-07434E6B18A4}" type="presParOf" srcId="{64F502CF-3E90-0B4E-886C-91AB3F51938D}" destId="{6FA82A28-C585-714B-9AF5-DA995FB3DF53}" srcOrd="0" destOrd="0" presId="urn:microsoft.com/office/officeart/2008/layout/HorizontalMultiLevelHierarchy"/>
    <dgm:cxn modelId="{5EA1281A-421B-5941-9C94-05A63C3D0750}" type="presParOf" srcId="{322C5A5A-9E25-6047-BB00-4DF750E135CE}" destId="{EC8B6A62-9FAE-5045-A1A4-029DC2356DF7}" srcOrd="3" destOrd="0" presId="urn:microsoft.com/office/officeart/2008/layout/HorizontalMultiLevelHierarchy"/>
    <dgm:cxn modelId="{8711677B-2893-C742-93F4-BF0F2C358F62}" type="presParOf" srcId="{EC8B6A62-9FAE-5045-A1A4-029DC2356DF7}" destId="{F9B786D6-8B73-AC47-BEA7-3780A17C3E39}" srcOrd="0" destOrd="0" presId="urn:microsoft.com/office/officeart/2008/layout/HorizontalMultiLevelHierarchy"/>
    <dgm:cxn modelId="{11106D56-4C11-E749-A741-C30BB821799B}" type="presParOf" srcId="{EC8B6A62-9FAE-5045-A1A4-029DC2356DF7}" destId="{6E27147E-0C63-E041-AB6B-5C0E60851726}" srcOrd="1" destOrd="0" presId="urn:microsoft.com/office/officeart/2008/layout/HorizontalMultiLevelHierarchy"/>
    <dgm:cxn modelId="{307F3629-FBA4-2A42-8CBC-EEEBB2B0803C}" type="presParOf" srcId="{598DBB90-9C26-4C4B-AC1C-FF1827BF8D97}" destId="{60914178-E972-6747-98A5-9B1042D21399}" srcOrd="14" destOrd="0" presId="urn:microsoft.com/office/officeart/2008/layout/HorizontalMultiLevelHierarchy"/>
    <dgm:cxn modelId="{37CB61EA-5A0C-AC4B-91EB-3372F0B040EA}" type="presParOf" srcId="{60914178-E972-6747-98A5-9B1042D21399}" destId="{03FF4E40-A0E8-E040-A52F-D68379DCC349}" srcOrd="0" destOrd="0" presId="urn:microsoft.com/office/officeart/2008/layout/HorizontalMultiLevelHierarchy"/>
    <dgm:cxn modelId="{C8A31267-7A65-3E4B-AE07-4041F108CC39}" type="presParOf" srcId="{598DBB90-9C26-4C4B-AC1C-FF1827BF8D97}" destId="{82D22835-936A-1D4B-AF7A-2D86C6FB8621}" srcOrd="15" destOrd="0" presId="urn:microsoft.com/office/officeart/2008/layout/HorizontalMultiLevelHierarchy"/>
    <dgm:cxn modelId="{71BDD98C-4105-E840-ABAC-C40A54A8977A}" type="presParOf" srcId="{82D22835-936A-1D4B-AF7A-2D86C6FB8621}" destId="{4D444EFA-484D-8B49-B53F-73AE5DAC83CB}" srcOrd="0" destOrd="0" presId="urn:microsoft.com/office/officeart/2008/layout/HorizontalMultiLevelHierarchy"/>
    <dgm:cxn modelId="{CFD0DD9A-B593-FE42-97C6-B1612602B580}" type="presParOf" srcId="{82D22835-936A-1D4B-AF7A-2D86C6FB8621}" destId="{780003EA-E55D-2544-948D-2BA68EB5F8A9}" srcOrd="1" destOrd="0" presId="urn:microsoft.com/office/officeart/2008/layout/HorizontalMultiLevelHierarchy"/>
    <dgm:cxn modelId="{CD916265-ED29-E842-B4FD-815B4D8EAA06}" type="presParOf" srcId="{598DBB90-9C26-4C4B-AC1C-FF1827BF8D97}" destId="{91975744-72FE-E947-98E3-ECF3B2E7C3DC}" srcOrd="16" destOrd="0" presId="urn:microsoft.com/office/officeart/2008/layout/HorizontalMultiLevelHierarchy"/>
    <dgm:cxn modelId="{79C4D351-DE65-464F-8245-9359A341EB18}" type="presParOf" srcId="{91975744-72FE-E947-98E3-ECF3B2E7C3DC}" destId="{7C4C248C-9225-884B-A9F0-E626AEAE24C9}" srcOrd="0" destOrd="0" presId="urn:microsoft.com/office/officeart/2008/layout/HorizontalMultiLevelHierarchy"/>
    <dgm:cxn modelId="{E768039A-1987-5B41-BFDE-3BEA7BD0B3C7}" type="presParOf" srcId="{598DBB90-9C26-4C4B-AC1C-FF1827BF8D97}" destId="{FD91877E-03C5-8D41-B768-0E4703294F6C}" srcOrd="17" destOrd="0" presId="urn:microsoft.com/office/officeart/2008/layout/HorizontalMultiLevelHierarchy"/>
    <dgm:cxn modelId="{5B022EC8-1B23-7A43-8868-23CDBE489778}" type="presParOf" srcId="{FD91877E-03C5-8D41-B768-0E4703294F6C}" destId="{73B69BAE-7567-8E4E-A9B2-D2862F6B978E}" srcOrd="0" destOrd="0" presId="urn:microsoft.com/office/officeart/2008/layout/HorizontalMultiLevelHierarchy"/>
    <dgm:cxn modelId="{74900D4D-14AA-1647-B864-C19C6999A5FB}" type="presParOf" srcId="{FD91877E-03C5-8D41-B768-0E4703294F6C}" destId="{27C85358-980A-884D-9DDA-63018758070E}" srcOrd="1" destOrd="0" presId="urn:microsoft.com/office/officeart/2008/layout/HorizontalMultiLevelHierarchy"/>
    <dgm:cxn modelId="{B727C70B-8468-DD43-A265-C98F64877340}" type="presParOf" srcId="{27C85358-980A-884D-9DDA-63018758070E}" destId="{55365CED-83D4-194F-A914-2CFC37CD9B45}" srcOrd="0" destOrd="0" presId="urn:microsoft.com/office/officeart/2008/layout/HorizontalMultiLevelHierarchy"/>
    <dgm:cxn modelId="{A4D6875E-49CE-3E4B-B1E7-9C8ADD1688E3}" type="presParOf" srcId="{55365CED-83D4-194F-A914-2CFC37CD9B45}" destId="{12E46C15-0F90-7843-8745-7EFB583D5A38}" srcOrd="0" destOrd="0" presId="urn:microsoft.com/office/officeart/2008/layout/HorizontalMultiLevelHierarchy"/>
    <dgm:cxn modelId="{B10DAFF7-996E-C74F-AB2B-453FEA7AA266}" type="presParOf" srcId="{27C85358-980A-884D-9DDA-63018758070E}" destId="{76889E03-95A4-234A-BE0C-87E6CEF02D37}" srcOrd="1" destOrd="0" presId="urn:microsoft.com/office/officeart/2008/layout/HorizontalMultiLevelHierarchy"/>
    <dgm:cxn modelId="{A0BC60B6-EEE5-9747-A1C2-0498508A32FB}" type="presParOf" srcId="{76889E03-95A4-234A-BE0C-87E6CEF02D37}" destId="{21C89BDE-E13D-974B-B17D-6B6CDBB2C8DB}" srcOrd="0" destOrd="0" presId="urn:microsoft.com/office/officeart/2008/layout/HorizontalMultiLevelHierarchy"/>
    <dgm:cxn modelId="{93B4F505-4D2F-744F-A132-B08785A5F3D2}" type="presParOf" srcId="{76889E03-95A4-234A-BE0C-87E6CEF02D37}" destId="{FB25556A-79E0-D042-8EE4-421CC8CFEFD5}" srcOrd="1" destOrd="0" presId="urn:microsoft.com/office/officeart/2008/layout/HorizontalMultiLevelHierarchy"/>
    <dgm:cxn modelId="{859D676F-FA77-AD48-BD68-6B1BEBF0F37D}" type="presParOf" srcId="{27C85358-980A-884D-9DDA-63018758070E}" destId="{2242491C-75CB-654B-ABCA-74AF8E25B4E8}" srcOrd="2" destOrd="0" presId="urn:microsoft.com/office/officeart/2008/layout/HorizontalMultiLevelHierarchy"/>
    <dgm:cxn modelId="{F00074D0-F3EA-B44D-A074-D83646D28CE2}" type="presParOf" srcId="{2242491C-75CB-654B-ABCA-74AF8E25B4E8}" destId="{62990B64-CF79-7146-BF7B-48A759C6E310}" srcOrd="0" destOrd="0" presId="urn:microsoft.com/office/officeart/2008/layout/HorizontalMultiLevelHierarchy"/>
    <dgm:cxn modelId="{1D1AF11E-1214-654F-A17C-EEE0F29AFB96}" type="presParOf" srcId="{27C85358-980A-884D-9DDA-63018758070E}" destId="{34BC8C0B-A669-9B42-82AD-78E158ADEE5B}" srcOrd="3" destOrd="0" presId="urn:microsoft.com/office/officeart/2008/layout/HorizontalMultiLevelHierarchy"/>
    <dgm:cxn modelId="{D9510A45-42DB-2742-B428-B4569CD59E1E}" type="presParOf" srcId="{34BC8C0B-A669-9B42-82AD-78E158ADEE5B}" destId="{84732D04-01E1-2742-A082-1195BCDCDEC2}" srcOrd="0" destOrd="0" presId="urn:microsoft.com/office/officeart/2008/layout/HorizontalMultiLevelHierarchy"/>
    <dgm:cxn modelId="{B7C1DDA9-EA12-9F4A-B337-40CD6DEC4DD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DCB6946-EFD5-F648-B906-0418856EEE21}" type="presOf" srcId="{6577C284-4D20-2C4A-88D4-29EB6FEAC9C2}" destId="{348A166D-A55E-9147-99A1-FB87A4CF61A8}" srcOrd="1" destOrd="0" presId="urn:microsoft.com/office/officeart/2008/layout/HorizontalMultiLevelHierarchy"/>
    <dgm:cxn modelId="{2E233E48-7C6E-0447-99A0-8113EEA1F54E}" type="presOf" srcId="{26144DC7-9794-3E4B-BF8F-331E25884D5F}" destId="{921A596F-4B37-494E-B07C-17FD734C6406}" srcOrd="0" destOrd="0" presId="urn:microsoft.com/office/officeart/2008/layout/HorizontalMultiLevelHierarchy"/>
    <dgm:cxn modelId="{17920565-4F3C-BC49-A960-7A6A376D1965}" type="presOf" srcId="{75291F63-6D2A-BA4D-9808-5F545EE4CCF0}" destId="{9FB8B136-71A7-D34F-B7EB-BD8FC5C96ECE}" srcOrd="0" destOrd="0" presId="urn:microsoft.com/office/officeart/2008/layout/HorizontalMultiLevelHierarchy"/>
    <dgm:cxn modelId="{C19A9F09-E8A5-104E-AED6-B5B87B996876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1FF4830-652A-664F-8534-6A51764DD402}" type="presOf" srcId="{436C1B23-A07F-9344-ADAB-98173723FB7F}" destId="{B541F6A1-B2AA-7447-8E11-AC7AA5D5D50B}" srcOrd="0" destOrd="0" presId="urn:microsoft.com/office/officeart/2008/layout/HorizontalMultiLevelHierarchy"/>
    <dgm:cxn modelId="{DD1012A6-3682-2545-B6B2-69BD08B54821}" type="presOf" srcId="{859769CA-042B-6244-840F-75AE1403619A}" destId="{4E546A01-1907-BB4F-B534-4E81DE6081F4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66987F1-A164-E145-9102-5C8927113446}" type="presOf" srcId="{0726F871-37F4-AB40-AF73-6656D7E9C85D}" destId="{613226CB-11A4-C549-82A6-64B9BCFE1002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B83CC260-980C-FD45-8C82-F502C982BF6E}" type="presOf" srcId="{5E2A7D5A-EFB6-9C4F-A960-3D6903C39497}" destId="{E59B7B1E-3287-FB43-A405-2A84667315EC}" srcOrd="1" destOrd="0" presId="urn:microsoft.com/office/officeart/2008/layout/HorizontalMultiLevelHierarchy"/>
    <dgm:cxn modelId="{761AED95-084D-5F48-9D25-51D68CC2F4BE}" type="presOf" srcId="{8BC59F7D-94BF-3B43-BF5D-5485F4809DAD}" destId="{756F0DD8-11FC-8647-8FC8-7AAB634C5717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D4605E7A-7B79-C341-9475-E1CE1B18B8A7}" type="presOf" srcId="{9EB1846C-ABB5-9E44-B030-7BE73C498E59}" destId="{60914178-E972-6747-98A5-9B1042D21399}" srcOrd="0" destOrd="0" presId="urn:microsoft.com/office/officeart/2008/layout/HorizontalMultiLevelHierarchy"/>
    <dgm:cxn modelId="{29E40904-099F-194C-AE28-6B03BC61AD38}" type="presOf" srcId="{6577C284-4D20-2C4A-88D4-29EB6FEAC9C2}" destId="{A3F719CD-4C36-CF49-B90F-B8B40A2B29D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9347A7F-DACA-C84B-87BA-624C7DBFE658}" type="presOf" srcId="{EF2BFDE9-4D1F-3049-B62C-65BE59459C50}" destId="{5167760A-1265-4C43-B02A-4A72B3B39F5E}" srcOrd="0" destOrd="0" presId="urn:microsoft.com/office/officeart/2008/layout/HorizontalMultiLevelHierarchy"/>
    <dgm:cxn modelId="{0A157030-8F51-F44E-A37F-CEAD1EE7AF38}" type="presOf" srcId="{BBD19103-9913-2A49-AB85-F021773D5328}" destId="{6FA82A28-C585-714B-9AF5-DA995FB3DF53}" srcOrd="1" destOrd="0" presId="urn:microsoft.com/office/officeart/2008/layout/HorizontalMultiLevelHierarchy"/>
    <dgm:cxn modelId="{71CA6952-647C-F34A-8EA5-03635D0596E7}" type="presOf" srcId="{134C8002-4160-B046-917F-B9172D6D011E}" destId="{33DDFCA5-CC66-CC45-A430-EDF4DA53BA93}" srcOrd="0" destOrd="0" presId="urn:microsoft.com/office/officeart/2008/layout/HorizontalMultiLevelHierarchy"/>
    <dgm:cxn modelId="{5D6A47C1-1B46-D64A-B2F1-30B88EA5FEF8}" type="presOf" srcId="{BBD19103-9913-2A49-AB85-F021773D5328}" destId="{64F502CF-3E90-0B4E-886C-91AB3F51938D}" srcOrd="0" destOrd="0" presId="urn:microsoft.com/office/officeart/2008/layout/HorizontalMultiLevelHierarchy"/>
    <dgm:cxn modelId="{94B50EDB-B6B2-7049-A9C7-51C505C092F3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6008EBE1-BB11-4F47-AB2A-2F043DCBE38E}" type="presOf" srcId="{436C1B23-A07F-9344-ADAB-98173723FB7F}" destId="{0637CC4E-4D30-724B-9FFD-C7AED88FB06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C8B945C-164C-314C-8637-813014866E47}" type="presOf" srcId="{8BC59F7D-94BF-3B43-BF5D-5485F4809DAD}" destId="{6D977B4C-E88D-6044-A647-A6CC29747BE1}" srcOrd="0" destOrd="0" presId="urn:microsoft.com/office/officeart/2008/layout/HorizontalMultiLevelHierarchy"/>
    <dgm:cxn modelId="{A94DA3AF-C477-3645-B686-6C6ABACC5719}" type="presOf" srcId="{488E1B12-EE7C-9246-8169-00D4E05307C4}" destId="{5E781A07-1968-A143-88EC-827822313B55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8F51BDD-7CB2-AE49-A996-4994B3E10220}" type="presOf" srcId="{990267CF-EA89-A240-9514-9AFC12BBADEE}" destId="{03DEAF18-EC72-C047-A9B4-C65BE189F02C}" srcOrd="0" destOrd="0" presId="urn:microsoft.com/office/officeart/2008/layout/HorizontalMultiLevelHierarchy"/>
    <dgm:cxn modelId="{7904B11E-BD42-0B4C-A00C-5F0AA1DCFFC4}" type="presOf" srcId="{5E2A7D5A-EFB6-9C4F-A960-3D6903C39497}" destId="{1442578F-E924-E34F-9FA5-3F4C2CF65BC9}" srcOrd="0" destOrd="0" presId="urn:microsoft.com/office/officeart/2008/layout/HorizontalMultiLevelHierarchy"/>
    <dgm:cxn modelId="{C5EDCC62-69C8-D14F-B845-47CE8DC52C21}" type="presOf" srcId="{9EB1846C-ABB5-9E44-B030-7BE73C498E59}" destId="{03FF4E40-A0E8-E040-A52F-D68379DCC349}" srcOrd="1" destOrd="0" presId="urn:microsoft.com/office/officeart/2008/layout/HorizontalMultiLevelHierarchy"/>
    <dgm:cxn modelId="{B206F399-6BB0-924B-B36E-D6B7DE9DDAF3}" type="presOf" srcId="{134C8002-4160-B046-917F-B9172D6D011E}" destId="{569810E7-365A-FB48-A979-23DA3465EF4F}" srcOrd="1" destOrd="0" presId="urn:microsoft.com/office/officeart/2008/layout/HorizontalMultiLevelHierarchy"/>
    <dgm:cxn modelId="{69C7CA4C-63A4-1E4B-92AA-7F17264351A7}" type="presOf" srcId="{C0976C3D-B466-7D45-ABFB-2E3685B2F19C}" destId="{D35EA19E-870C-2F44-A620-E6B51FB20589}" srcOrd="0" destOrd="0" presId="urn:microsoft.com/office/officeart/2008/layout/HorizontalMultiLevelHierarchy"/>
    <dgm:cxn modelId="{C19BFA34-CC31-3B46-8953-ECC8DFE150F0}" type="presOf" srcId="{E543121D-95F7-3E47-B964-B7B948211EBC}" destId="{2C1F9B08-4495-8146-8974-2654E99B2E9A}" srcOrd="0" destOrd="0" presId="urn:microsoft.com/office/officeart/2008/layout/HorizontalMultiLevelHierarchy"/>
    <dgm:cxn modelId="{19F95EB8-EAED-0D45-A425-0BDE9E1D729B}" type="presOf" srcId="{08733529-A5F0-F14D-8E75-74214329B040}" destId="{393A7F55-569D-7A48-ACE0-063418018375}" srcOrd="0" destOrd="0" presId="urn:microsoft.com/office/officeart/2008/layout/HorizontalMultiLevelHierarchy"/>
    <dgm:cxn modelId="{AA071AA4-7DBC-7342-87D9-D2324BCAC09F}" type="presOf" srcId="{B64CCDD1-81AB-5245-B99A-E87DB05674D4}" destId="{3C43B809-8F2F-3641-8339-1043D47661D7}" srcOrd="0" destOrd="0" presId="urn:microsoft.com/office/officeart/2008/layout/HorizontalMultiLevelHierarchy"/>
    <dgm:cxn modelId="{6A4D24B8-EE8E-114E-9EDA-2FB1FBF22B3F}" type="presOf" srcId="{174F7A28-653D-6F45-9860-935E35504EE1}" destId="{4D444EFA-484D-8B49-B53F-73AE5DAC83CB}" srcOrd="0" destOrd="0" presId="urn:microsoft.com/office/officeart/2008/layout/HorizontalMultiLevelHierarchy"/>
    <dgm:cxn modelId="{B9DDCEBD-DB92-5E4C-BDB1-1053A8DEC03C}" type="presOf" srcId="{5ADEDBF8-717E-F946-B11E-4CC50D9988C8}" destId="{AB33012A-8C54-6245-96E8-E0111C081E33}" srcOrd="1" destOrd="0" presId="urn:microsoft.com/office/officeart/2008/layout/HorizontalMultiLevelHierarchy"/>
    <dgm:cxn modelId="{21938D7D-0A32-9245-8E3C-663BA3752C2F}" type="presOf" srcId="{63D1AE09-4F57-A443-A1FD-2A3034962097}" destId="{04D949B2-6FA5-4948-B335-DDA85E4E65B1}" srcOrd="1" destOrd="0" presId="urn:microsoft.com/office/officeart/2008/layout/HorizontalMultiLevelHierarchy"/>
    <dgm:cxn modelId="{765A68A8-8B9B-9144-8436-2C45DBBBCD47}" type="presOf" srcId="{C24B2AD7-9651-4B45-A8F4-0314EA8D4874}" destId="{8AD8F429-D3CB-F748-A62E-81D3E0DD1FE1}" srcOrd="0" destOrd="0" presId="urn:microsoft.com/office/officeart/2008/layout/HorizontalMultiLevelHierarchy"/>
    <dgm:cxn modelId="{B891AB9C-4A56-6149-B7D6-5069C7F39A1D}" type="presOf" srcId="{5ADEDBF8-717E-F946-B11E-4CC50D9988C8}" destId="{D778007E-9974-2C41-910F-E1E5562B090A}" srcOrd="0" destOrd="0" presId="urn:microsoft.com/office/officeart/2008/layout/HorizontalMultiLevelHierarchy"/>
    <dgm:cxn modelId="{FD1BE076-7CE2-6E40-9B79-5700AE37FA14}" type="presOf" srcId="{78A64519-4827-364C-A275-D5C68A949ADD}" destId="{33CE7315-72E8-4545-9EC6-56F4D0BEC64D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77875DA-7335-3A46-BCCE-EE59AB29C1F7}" type="presOf" srcId="{BA9C693C-1CF5-6E4E-A8C4-1E304AFD6DF5}" destId="{99E936FD-8649-9640-96D2-9202E1CEC417}" srcOrd="0" destOrd="0" presId="urn:microsoft.com/office/officeart/2008/layout/HorizontalMultiLevelHierarchy"/>
    <dgm:cxn modelId="{C1CC5E3D-ACBA-9843-A291-EF8AAB614FEB}" type="presOf" srcId="{C24B2AD7-9651-4B45-A8F4-0314EA8D4874}" destId="{27DD3461-0240-774A-8774-CC1A00541B61}" srcOrd="1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8C4E7741-58AB-0D44-BFD9-39DED090C5A5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BA9738D-79E4-BF47-B229-8CBA75AD9687}" type="presOf" srcId="{7E0C02E8-17C2-874D-B6DE-8E3A1D3437C9}" destId="{448042B3-2CED-424C-815C-8FD3B3AD8A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D1195B6C-F881-0C4B-9709-91F52ADF1A01}" type="presOf" srcId="{B8771036-12B2-D843-AA17-BB631BA3F87D}" destId="{F9B786D6-8B73-AC47-BEA7-3780A17C3E39}" srcOrd="0" destOrd="0" presId="urn:microsoft.com/office/officeart/2008/layout/HorizontalMultiLevelHierarchy"/>
    <dgm:cxn modelId="{2D497A5D-DE4D-864C-B09D-82B7D004D939}" type="presParOf" srcId="{613226CB-11A4-C549-82A6-64B9BCFE1002}" destId="{3BA40406-1E55-1642-A22A-B49F5A173AC8}" srcOrd="0" destOrd="0" presId="urn:microsoft.com/office/officeart/2008/layout/HorizontalMultiLevelHierarchy"/>
    <dgm:cxn modelId="{9B789889-6547-784A-80F6-3E3029009F9B}" type="presParOf" srcId="{3BA40406-1E55-1642-A22A-B49F5A173AC8}" destId="{99E936FD-8649-9640-96D2-9202E1CEC417}" srcOrd="0" destOrd="0" presId="urn:microsoft.com/office/officeart/2008/layout/HorizontalMultiLevelHierarchy"/>
    <dgm:cxn modelId="{37A09767-B958-CD45-AFA2-4C409C4127AE}" type="presParOf" srcId="{3BA40406-1E55-1642-A22A-B49F5A173AC8}" destId="{598DBB90-9C26-4C4B-AC1C-FF1827BF8D97}" srcOrd="1" destOrd="0" presId="urn:microsoft.com/office/officeart/2008/layout/HorizontalMultiLevelHierarchy"/>
    <dgm:cxn modelId="{3F1F7EB5-63EA-4B4F-9265-972D60FAD7FC}" type="presParOf" srcId="{598DBB90-9C26-4C4B-AC1C-FF1827BF8D97}" destId="{D778007E-9974-2C41-910F-E1E5562B090A}" srcOrd="0" destOrd="0" presId="urn:microsoft.com/office/officeart/2008/layout/HorizontalMultiLevelHierarchy"/>
    <dgm:cxn modelId="{CC17E591-C897-6D45-8692-9634B6298AD0}" type="presParOf" srcId="{D778007E-9974-2C41-910F-E1E5562B090A}" destId="{AB33012A-8C54-6245-96E8-E0111C081E33}" srcOrd="0" destOrd="0" presId="urn:microsoft.com/office/officeart/2008/layout/HorizontalMultiLevelHierarchy"/>
    <dgm:cxn modelId="{C5FB27DF-932B-EB4A-AE96-5F4F173C3D90}" type="presParOf" srcId="{598DBB90-9C26-4C4B-AC1C-FF1827BF8D97}" destId="{BCA6FE17-8DB6-0242-A6E4-C7D3971EBD97}" srcOrd="1" destOrd="0" presId="urn:microsoft.com/office/officeart/2008/layout/HorizontalMultiLevelHierarchy"/>
    <dgm:cxn modelId="{924C4042-0B77-2A45-B482-2474D9C8EB17}" type="presParOf" srcId="{BCA6FE17-8DB6-0242-A6E4-C7D3971EBD97}" destId="{5E781A07-1968-A143-88EC-827822313B55}" srcOrd="0" destOrd="0" presId="urn:microsoft.com/office/officeart/2008/layout/HorizontalMultiLevelHierarchy"/>
    <dgm:cxn modelId="{2B50C0B3-D1D0-EB4D-A1F3-3BC52E84FD9A}" type="presParOf" srcId="{BCA6FE17-8DB6-0242-A6E4-C7D3971EBD97}" destId="{BDDED42C-20CE-EF4E-85AA-7830E9428B23}" srcOrd="1" destOrd="0" presId="urn:microsoft.com/office/officeart/2008/layout/HorizontalMultiLevelHierarchy"/>
    <dgm:cxn modelId="{5D90FB02-880E-6E43-B3B3-68EC27DF4FDA}" type="presParOf" srcId="{598DBB90-9C26-4C4B-AC1C-FF1827BF8D97}" destId="{B7A5E06F-5B4B-C947-BFA6-C1FA5998CE54}" srcOrd="2" destOrd="0" presId="urn:microsoft.com/office/officeart/2008/layout/HorizontalMultiLevelHierarchy"/>
    <dgm:cxn modelId="{635CB754-DBF0-3847-B668-7637CBEDD8B8}" type="presParOf" srcId="{B7A5E06F-5B4B-C947-BFA6-C1FA5998CE54}" destId="{04D949B2-6FA5-4948-B335-DDA85E4E65B1}" srcOrd="0" destOrd="0" presId="urn:microsoft.com/office/officeart/2008/layout/HorizontalMultiLevelHierarchy"/>
    <dgm:cxn modelId="{F5DA07F0-FE3D-8D42-8600-E9824A869736}" type="presParOf" srcId="{598DBB90-9C26-4C4B-AC1C-FF1827BF8D97}" destId="{5B0B9041-BDB4-7141-9957-0BEAFB33AEFE}" srcOrd="3" destOrd="0" presId="urn:microsoft.com/office/officeart/2008/layout/HorizontalMultiLevelHierarchy"/>
    <dgm:cxn modelId="{FE5E2FE7-9AA2-7F48-910D-9C9E13A4BF0F}" type="presParOf" srcId="{5B0B9041-BDB4-7141-9957-0BEAFB33AEFE}" destId="{D35EA19E-870C-2F44-A620-E6B51FB20589}" srcOrd="0" destOrd="0" presId="urn:microsoft.com/office/officeart/2008/layout/HorizontalMultiLevelHierarchy"/>
    <dgm:cxn modelId="{E56205AA-3460-894B-8C5D-EBBC204F6EB8}" type="presParOf" srcId="{5B0B9041-BDB4-7141-9957-0BEAFB33AEFE}" destId="{62348515-9687-1045-ADA1-3184EC8CEC61}" srcOrd="1" destOrd="0" presId="urn:microsoft.com/office/officeart/2008/layout/HorizontalMultiLevelHierarchy"/>
    <dgm:cxn modelId="{1DEBA846-EB9B-EF4F-89D9-C3FC9021056A}" type="presParOf" srcId="{62348515-9687-1045-ADA1-3184EC8CEC61}" destId="{B541F6A1-B2AA-7447-8E11-AC7AA5D5D50B}" srcOrd="0" destOrd="0" presId="urn:microsoft.com/office/officeart/2008/layout/HorizontalMultiLevelHierarchy"/>
    <dgm:cxn modelId="{1B902402-ED24-D143-98F4-B2C27094BE8A}" type="presParOf" srcId="{B541F6A1-B2AA-7447-8E11-AC7AA5D5D50B}" destId="{0637CC4E-4D30-724B-9FFD-C7AED88FB068}" srcOrd="0" destOrd="0" presId="urn:microsoft.com/office/officeart/2008/layout/HorizontalMultiLevelHierarchy"/>
    <dgm:cxn modelId="{2C840CF0-3631-6244-9A94-943961DD3861}" type="presParOf" srcId="{62348515-9687-1045-ADA1-3184EC8CEC61}" destId="{CA3C244E-E149-0742-ACEF-44B7ECE83631}" srcOrd="1" destOrd="0" presId="urn:microsoft.com/office/officeart/2008/layout/HorizontalMultiLevelHierarchy"/>
    <dgm:cxn modelId="{5B2C134F-D622-3B4C-8A50-6C6660C78F62}" type="presParOf" srcId="{CA3C244E-E149-0742-ACEF-44B7ECE83631}" destId="{9FB8B136-71A7-D34F-B7EB-BD8FC5C96ECE}" srcOrd="0" destOrd="0" presId="urn:microsoft.com/office/officeart/2008/layout/HorizontalMultiLevelHierarchy"/>
    <dgm:cxn modelId="{58EA28A1-BB23-E44D-B55B-BA6443F41951}" type="presParOf" srcId="{CA3C244E-E149-0742-ACEF-44B7ECE83631}" destId="{9B46DB51-FCC5-AC41-BECD-E28037B564D0}" srcOrd="1" destOrd="0" presId="urn:microsoft.com/office/officeart/2008/layout/HorizontalMultiLevelHierarchy"/>
    <dgm:cxn modelId="{37676EFF-565A-4745-8B7E-34A9DF5648E8}" type="presParOf" srcId="{62348515-9687-1045-ADA1-3184EC8CEC61}" destId="{2C1F9B08-4495-8146-8974-2654E99B2E9A}" srcOrd="2" destOrd="0" presId="urn:microsoft.com/office/officeart/2008/layout/HorizontalMultiLevelHierarchy"/>
    <dgm:cxn modelId="{CDA003E5-E6DD-AE4A-98EE-3BBA93D0331A}" type="presParOf" srcId="{2C1F9B08-4495-8146-8974-2654E99B2E9A}" destId="{C9D429FE-9539-9D4A-9750-F9C781598EC4}" srcOrd="0" destOrd="0" presId="urn:microsoft.com/office/officeart/2008/layout/HorizontalMultiLevelHierarchy"/>
    <dgm:cxn modelId="{364E2A6F-E21E-3A43-8EC6-2C81BA2EF3BE}" type="presParOf" srcId="{62348515-9687-1045-ADA1-3184EC8CEC61}" destId="{7F107BC0-209A-4C42-BEA6-B6817D5C9E09}" srcOrd="3" destOrd="0" presId="urn:microsoft.com/office/officeart/2008/layout/HorizontalMultiLevelHierarchy"/>
    <dgm:cxn modelId="{C746AB92-6498-AB43-A4CA-2F3A65ED59DD}" type="presParOf" srcId="{7F107BC0-209A-4C42-BEA6-B6817D5C9E09}" destId="{4E546A01-1907-BB4F-B534-4E81DE6081F4}" srcOrd="0" destOrd="0" presId="urn:microsoft.com/office/officeart/2008/layout/HorizontalMultiLevelHierarchy"/>
    <dgm:cxn modelId="{5DB81EB4-4C8F-C846-84FD-5448FD347392}" type="presParOf" srcId="{7F107BC0-209A-4C42-BEA6-B6817D5C9E09}" destId="{F5393339-32D0-CE4B-9AAA-4B6A114FA39A}" srcOrd="1" destOrd="0" presId="urn:microsoft.com/office/officeart/2008/layout/HorizontalMultiLevelHierarchy"/>
    <dgm:cxn modelId="{EE877775-DB80-A34E-A4FD-1EC9FED1790F}" type="presParOf" srcId="{62348515-9687-1045-ADA1-3184EC8CEC61}" destId="{6D977B4C-E88D-6044-A647-A6CC29747BE1}" srcOrd="4" destOrd="0" presId="urn:microsoft.com/office/officeart/2008/layout/HorizontalMultiLevelHierarchy"/>
    <dgm:cxn modelId="{A4FB1479-FAD1-F044-A7EE-449A50D25947}" type="presParOf" srcId="{6D977B4C-E88D-6044-A647-A6CC29747BE1}" destId="{756F0DD8-11FC-8647-8FC8-7AAB634C5717}" srcOrd="0" destOrd="0" presId="urn:microsoft.com/office/officeart/2008/layout/HorizontalMultiLevelHierarchy"/>
    <dgm:cxn modelId="{1F0CD8C6-9A17-6B4D-B9E0-A3CECAA6A591}" type="presParOf" srcId="{62348515-9687-1045-ADA1-3184EC8CEC61}" destId="{BAA197B9-40F5-1D46-A384-973DDEA5160C}" srcOrd="5" destOrd="0" presId="urn:microsoft.com/office/officeart/2008/layout/HorizontalMultiLevelHierarchy"/>
    <dgm:cxn modelId="{2D42C164-7609-0B4F-80EA-535BD38A407E}" type="presParOf" srcId="{BAA197B9-40F5-1D46-A384-973DDEA5160C}" destId="{3C43B809-8F2F-3641-8339-1043D47661D7}" srcOrd="0" destOrd="0" presId="urn:microsoft.com/office/officeart/2008/layout/HorizontalMultiLevelHierarchy"/>
    <dgm:cxn modelId="{35F8C653-3DFF-6A45-A0F1-3DEB0EC104A2}" type="presParOf" srcId="{BAA197B9-40F5-1D46-A384-973DDEA5160C}" destId="{F59926D0-D2AF-8940-B86B-A1820706A34B}" srcOrd="1" destOrd="0" presId="urn:microsoft.com/office/officeart/2008/layout/HorizontalMultiLevelHierarchy"/>
    <dgm:cxn modelId="{43FEA84F-06E0-B04A-9C1B-9B6E52F513B9}" type="presParOf" srcId="{598DBB90-9C26-4C4B-AC1C-FF1827BF8D97}" destId="{1442578F-E924-E34F-9FA5-3F4C2CF65BC9}" srcOrd="4" destOrd="0" presId="urn:microsoft.com/office/officeart/2008/layout/HorizontalMultiLevelHierarchy"/>
    <dgm:cxn modelId="{85B43FBD-F65F-1D44-929E-B49BD79A15C1}" type="presParOf" srcId="{1442578F-E924-E34F-9FA5-3F4C2CF65BC9}" destId="{E59B7B1E-3287-FB43-A405-2A84667315EC}" srcOrd="0" destOrd="0" presId="urn:microsoft.com/office/officeart/2008/layout/HorizontalMultiLevelHierarchy"/>
    <dgm:cxn modelId="{5A4CC0D3-D89C-924E-8B5A-C2FC59B5B2E6}" type="presParOf" srcId="{598DBB90-9C26-4C4B-AC1C-FF1827BF8D97}" destId="{6188AF91-8F5E-7F4E-A0A2-13FA32167F53}" srcOrd="5" destOrd="0" presId="urn:microsoft.com/office/officeart/2008/layout/HorizontalMultiLevelHierarchy"/>
    <dgm:cxn modelId="{2B3E1722-D5D1-9A46-88EF-823688D04E39}" type="presParOf" srcId="{6188AF91-8F5E-7F4E-A0A2-13FA32167F53}" destId="{5167760A-1265-4C43-B02A-4A72B3B39F5E}" srcOrd="0" destOrd="0" presId="urn:microsoft.com/office/officeart/2008/layout/HorizontalMultiLevelHierarchy"/>
    <dgm:cxn modelId="{F47E5D1A-A058-E84C-8F7B-343E7084E031}" type="presParOf" srcId="{6188AF91-8F5E-7F4E-A0A2-13FA32167F53}" destId="{21F2C295-F343-AC4A-8BE2-CFD4DAC170AE}" srcOrd="1" destOrd="0" presId="urn:microsoft.com/office/officeart/2008/layout/HorizontalMultiLevelHierarchy"/>
    <dgm:cxn modelId="{B61C742F-4145-9C4D-8EC7-9969D883F001}" type="presParOf" srcId="{598DBB90-9C26-4C4B-AC1C-FF1827BF8D97}" destId="{A3F719CD-4C36-CF49-B90F-B8B40A2B29DE}" srcOrd="6" destOrd="0" presId="urn:microsoft.com/office/officeart/2008/layout/HorizontalMultiLevelHierarchy"/>
    <dgm:cxn modelId="{854E12FD-875C-F347-87E2-4361DD6A9775}" type="presParOf" srcId="{A3F719CD-4C36-CF49-B90F-B8B40A2B29DE}" destId="{348A166D-A55E-9147-99A1-FB87A4CF61A8}" srcOrd="0" destOrd="0" presId="urn:microsoft.com/office/officeart/2008/layout/HorizontalMultiLevelHierarchy"/>
    <dgm:cxn modelId="{CC579FAA-3155-7E43-B08C-1B1B79A8CA26}" type="presParOf" srcId="{598DBB90-9C26-4C4B-AC1C-FF1827BF8D97}" destId="{175E4F2C-D898-EE44-A4E7-79846E237DB4}" srcOrd="7" destOrd="0" presId="urn:microsoft.com/office/officeart/2008/layout/HorizontalMultiLevelHierarchy"/>
    <dgm:cxn modelId="{B502CEA3-02C9-AF46-A297-F6139CB5908F}" type="presParOf" srcId="{175E4F2C-D898-EE44-A4E7-79846E237DB4}" destId="{921A596F-4B37-494E-B07C-17FD734C6406}" srcOrd="0" destOrd="0" presId="urn:microsoft.com/office/officeart/2008/layout/HorizontalMultiLevelHierarchy"/>
    <dgm:cxn modelId="{686EC8D7-6173-0E49-B853-30111EAF6F80}" type="presParOf" srcId="{175E4F2C-D898-EE44-A4E7-79846E237DB4}" destId="{A9D518F9-DAB2-4E45-9ECB-39AA13A01564}" srcOrd="1" destOrd="0" presId="urn:microsoft.com/office/officeart/2008/layout/HorizontalMultiLevelHierarchy"/>
    <dgm:cxn modelId="{FF71EC4E-6701-9446-9B5F-5449E04C0203}" type="presParOf" srcId="{A9D518F9-DAB2-4E45-9ECB-39AA13A01564}" destId="{8AD8F429-D3CB-F748-A62E-81D3E0DD1FE1}" srcOrd="0" destOrd="0" presId="urn:microsoft.com/office/officeart/2008/layout/HorizontalMultiLevelHierarchy"/>
    <dgm:cxn modelId="{3A54D75D-85F0-204F-A78D-1E3A9C00CAF8}" type="presParOf" srcId="{8AD8F429-D3CB-F748-A62E-81D3E0DD1FE1}" destId="{27DD3461-0240-774A-8774-CC1A00541B61}" srcOrd="0" destOrd="0" presId="urn:microsoft.com/office/officeart/2008/layout/HorizontalMultiLevelHierarchy"/>
    <dgm:cxn modelId="{D0563CE6-FE4B-BE43-B47A-A1110A78D6D4}" type="presParOf" srcId="{A9D518F9-DAB2-4E45-9ECB-39AA13A01564}" destId="{11FBA7F4-3D95-3448-9648-3CEA03AB03A5}" srcOrd="1" destOrd="0" presId="urn:microsoft.com/office/officeart/2008/layout/HorizontalMultiLevelHierarchy"/>
    <dgm:cxn modelId="{2FCCEE5F-56D9-3340-9F1F-784D0A59D66D}" type="presParOf" srcId="{11FBA7F4-3D95-3448-9648-3CEA03AB03A5}" destId="{33CE7315-72E8-4545-9EC6-56F4D0BEC64D}" srcOrd="0" destOrd="0" presId="urn:microsoft.com/office/officeart/2008/layout/HorizontalMultiLevelHierarchy"/>
    <dgm:cxn modelId="{89A7954D-AD7B-1746-9BDA-068CBEE9491C}" type="presParOf" srcId="{11FBA7F4-3D95-3448-9648-3CEA03AB03A5}" destId="{F94ACA84-3A4A-0541-929E-9401CD7FB410}" srcOrd="1" destOrd="0" presId="urn:microsoft.com/office/officeart/2008/layout/HorizontalMultiLevelHierarchy"/>
    <dgm:cxn modelId="{7809CAD0-B3E1-114A-8BA4-662F37287765}" type="presParOf" srcId="{598DBB90-9C26-4C4B-AC1C-FF1827BF8D97}" destId="{33DDFCA5-CC66-CC45-A430-EDF4DA53BA93}" srcOrd="8" destOrd="0" presId="urn:microsoft.com/office/officeart/2008/layout/HorizontalMultiLevelHierarchy"/>
    <dgm:cxn modelId="{75E100C1-F7F2-224D-9707-8AF0BBAB9045}" type="presParOf" srcId="{33DDFCA5-CC66-CC45-A430-EDF4DA53BA93}" destId="{569810E7-365A-FB48-A979-23DA3465EF4F}" srcOrd="0" destOrd="0" presId="urn:microsoft.com/office/officeart/2008/layout/HorizontalMultiLevelHierarchy"/>
    <dgm:cxn modelId="{DD9A3A25-E763-5242-9596-3BEBFE1D62BA}" type="presParOf" srcId="{598DBB90-9C26-4C4B-AC1C-FF1827BF8D97}" destId="{299D8B01-3ECB-7743-BE59-35C50BD6249A}" srcOrd="9" destOrd="0" presId="urn:microsoft.com/office/officeart/2008/layout/HorizontalMultiLevelHierarchy"/>
    <dgm:cxn modelId="{78841875-E9CC-F247-A07D-4FCBD29D5005}" type="presParOf" srcId="{299D8B01-3ECB-7743-BE59-35C50BD6249A}" destId="{03DEAF18-EC72-C047-A9B4-C65BE189F02C}" srcOrd="0" destOrd="0" presId="urn:microsoft.com/office/officeart/2008/layout/HorizontalMultiLevelHierarchy"/>
    <dgm:cxn modelId="{F0907F2F-5D07-8340-A9ED-9DB5E8A20DFA}" type="presParOf" srcId="{299D8B01-3ECB-7743-BE59-35C50BD6249A}" destId="{322C5A5A-9E25-6047-BB00-4DF750E135CE}" srcOrd="1" destOrd="0" presId="urn:microsoft.com/office/officeart/2008/layout/HorizontalMultiLevelHierarchy"/>
    <dgm:cxn modelId="{5C7DEF6D-0948-5D43-9409-137E58EE90BB}" type="presParOf" srcId="{322C5A5A-9E25-6047-BB00-4DF750E135CE}" destId="{393A7F55-569D-7A48-ACE0-063418018375}" srcOrd="0" destOrd="0" presId="urn:microsoft.com/office/officeart/2008/layout/HorizontalMultiLevelHierarchy"/>
    <dgm:cxn modelId="{95BD6C5A-EE59-8645-9039-3C6E6E63B53B}" type="presParOf" srcId="{393A7F55-569D-7A48-ACE0-063418018375}" destId="{A635BF91-C219-EB46-A0CA-F8A2CE3D7BF3}" srcOrd="0" destOrd="0" presId="urn:microsoft.com/office/officeart/2008/layout/HorizontalMultiLevelHierarchy"/>
    <dgm:cxn modelId="{FF083572-8D9B-B847-976E-62CC56F910D1}" type="presParOf" srcId="{322C5A5A-9E25-6047-BB00-4DF750E135CE}" destId="{55918953-A6CF-814A-89F9-551623EBC010}" srcOrd="1" destOrd="0" presId="urn:microsoft.com/office/officeart/2008/layout/HorizontalMultiLevelHierarchy"/>
    <dgm:cxn modelId="{8567FD8A-86E9-FF43-8CEA-16405C5F86FA}" type="presParOf" srcId="{55918953-A6CF-814A-89F9-551623EBC010}" destId="{448042B3-2CED-424C-815C-8FD3B3AD8A39}" srcOrd="0" destOrd="0" presId="urn:microsoft.com/office/officeart/2008/layout/HorizontalMultiLevelHierarchy"/>
    <dgm:cxn modelId="{A707380B-8601-CE48-93A8-52A821060A6E}" type="presParOf" srcId="{55918953-A6CF-814A-89F9-551623EBC010}" destId="{4C59A0B4-1525-104C-AAB2-E79163983336}" srcOrd="1" destOrd="0" presId="urn:microsoft.com/office/officeart/2008/layout/HorizontalMultiLevelHierarchy"/>
    <dgm:cxn modelId="{A7DA4084-8677-F946-9344-6DABD5EB9B63}" type="presParOf" srcId="{322C5A5A-9E25-6047-BB00-4DF750E135CE}" destId="{64F502CF-3E90-0B4E-886C-91AB3F51938D}" srcOrd="2" destOrd="0" presId="urn:microsoft.com/office/officeart/2008/layout/HorizontalMultiLevelHierarchy"/>
    <dgm:cxn modelId="{5BD5B56B-1D4D-6D4D-8C4A-018B47D25EF5}" type="presParOf" srcId="{64F502CF-3E90-0B4E-886C-91AB3F51938D}" destId="{6FA82A28-C585-714B-9AF5-DA995FB3DF53}" srcOrd="0" destOrd="0" presId="urn:microsoft.com/office/officeart/2008/layout/HorizontalMultiLevelHierarchy"/>
    <dgm:cxn modelId="{D410E5A9-ABEB-1A46-BD2F-622A018ADDD7}" type="presParOf" srcId="{322C5A5A-9E25-6047-BB00-4DF750E135CE}" destId="{EC8B6A62-9FAE-5045-A1A4-029DC2356DF7}" srcOrd="3" destOrd="0" presId="urn:microsoft.com/office/officeart/2008/layout/HorizontalMultiLevelHierarchy"/>
    <dgm:cxn modelId="{21DBEAD6-EEF3-4748-B277-124812501E2D}" type="presParOf" srcId="{EC8B6A62-9FAE-5045-A1A4-029DC2356DF7}" destId="{F9B786D6-8B73-AC47-BEA7-3780A17C3E39}" srcOrd="0" destOrd="0" presId="urn:microsoft.com/office/officeart/2008/layout/HorizontalMultiLevelHierarchy"/>
    <dgm:cxn modelId="{823A1027-42A3-5844-BBAA-CEE8EFBA977F}" type="presParOf" srcId="{EC8B6A62-9FAE-5045-A1A4-029DC2356DF7}" destId="{6E27147E-0C63-E041-AB6B-5C0E60851726}" srcOrd="1" destOrd="0" presId="urn:microsoft.com/office/officeart/2008/layout/HorizontalMultiLevelHierarchy"/>
    <dgm:cxn modelId="{5065B7C5-505C-6E4C-A49A-548729D1E5EA}" type="presParOf" srcId="{598DBB90-9C26-4C4B-AC1C-FF1827BF8D97}" destId="{60914178-E972-6747-98A5-9B1042D21399}" srcOrd="10" destOrd="0" presId="urn:microsoft.com/office/officeart/2008/layout/HorizontalMultiLevelHierarchy"/>
    <dgm:cxn modelId="{FCBD65DE-C909-144C-8963-B603E3C04D0C}" type="presParOf" srcId="{60914178-E972-6747-98A5-9B1042D21399}" destId="{03FF4E40-A0E8-E040-A52F-D68379DCC349}" srcOrd="0" destOrd="0" presId="urn:microsoft.com/office/officeart/2008/layout/HorizontalMultiLevelHierarchy"/>
    <dgm:cxn modelId="{D3110B3A-7984-8E48-A49C-FAC58C3BBA30}" type="presParOf" srcId="{598DBB90-9C26-4C4B-AC1C-FF1827BF8D97}" destId="{82D22835-936A-1D4B-AF7A-2D86C6FB8621}" srcOrd="11" destOrd="0" presId="urn:microsoft.com/office/officeart/2008/layout/HorizontalMultiLevelHierarchy"/>
    <dgm:cxn modelId="{618BAFB4-491D-1944-AC1A-B590238D57E8}" type="presParOf" srcId="{82D22835-936A-1D4B-AF7A-2D86C6FB8621}" destId="{4D444EFA-484D-8B49-B53F-73AE5DAC83CB}" srcOrd="0" destOrd="0" presId="urn:microsoft.com/office/officeart/2008/layout/HorizontalMultiLevelHierarchy"/>
    <dgm:cxn modelId="{AA7B0196-A1CD-6947-996C-6D30A5023D2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F540C837-0B5C-AB46-B481-24FB78228437}" type="presOf" srcId="{BA9C693C-1CF5-6E4E-A8C4-1E304AFD6DF5}" destId="{99E936FD-8649-9640-96D2-9202E1CEC417}" srcOrd="0" destOrd="0" presId="urn:microsoft.com/office/officeart/2008/layout/HorizontalMultiLevelHierarchy"/>
    <dgm:cxn modelId="{861C42D3-DBF9-3540-ACBF-7C1C30625EB9}" type="presOf" srcId="{1333B56B-0FB7-DB46-BFA8-14BA9E09141B}" destId="{9E30CAA0-C8DA-7340-9AC5-F7AFBAE25743}" srcOrd="0" destOrd="0" presId="urn:microsoft.com/office/officeart/2008/layout/HorizontalMultiLevelHierarchy"/>
    <dgm:cxn modelId="{FBE3B05C-C786-AA4A-8E54-737047786746}" type="presOf" srcId="{8B212141-5DD9-384A-A240-561E72DAAF7B}" destId="{21C89BDE-E13D-974B-B17D-6B6CDBB2C8DB}" srcOrd="0" destOrd="0" presId="urn:microsoft.com/office/officeart/2008/layout/HorizontalMultiLevelHierarchy"/>
    <dgm:cxn modelId="{0D6C0AF7-A233-C64E-BC21-F36DD27879F8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C1C3DA50-48CD-8F4E-A8BA-5D50E192CD4F}" type="presOf" srcId="{5ADEDBF8-717E-F946-B11E-4CC50D9988C8}" destId="{D778007E-9974-2C41-910F-E1E5562B090A}" srcOrd="0" destOrd="0" presId="urn:microsoft.com/office/officeart/2008/layout/HorizontalMultiLevelHierarchy"/>
    <dgm:cxn modelId="{B5B98EB6-C718-574D-9CF3-5ACF19904BEA}" type="presOf" srcId="{516F75D9-69F5-0544-995D-CFB72352B59F}" destId="{887F982A-9047-D440-AFAC-0FD9C008886A}" srcOrd="0" destOrd="0" presId="urn:microsoft.com/office/officeart/2008/layout/HorizontalMultiLevelHierarchy"/>
    <dgm:cxn modelId="{606B8733-12B4-B24E-8CBF-71B33E8202A0}" type="presOf" srcId="{0726F871-37F4-AB40-AF73-6656D7E9C85D}" destId="{613226CB-11A4-C549-82A6-64B9BCFE1002}" srcOrd="0" destOrd="0" presId="urn:microsoft.com/office/officeart/2008/layout/HorizontalMultiLevelHierarchy"/>
    <dgm:cxn modelId="{F18FE033-C691-6D46-A90D-3760CABCCA43}" type="presOf" srcId="{134C8002-4160-B046-917F-B9172D6D011E}" destId="{33DDFCA5-CC66-CC45-A430-EDF4DA53BA93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6E0AAD-4A1C-BF40-BFFE-D3A7C7F6EACF}" type="presOf" srcId="{B4B50EEB-1538-DF45-B07F-7D0FD83C8ED3}" destId="{91975744-72FE-E947-98E3-ECF3B2E7C3DC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7B7CBC75-1504-7745-B2CD-FBAEB88D3445}" type="presOf" srcId="{11D7D97A-F1CC-6A49-92BA-1094CF9B8EE3}" destId="{84732D04-01E1-2742-A082-1195BCDCDEC2}" srcOrd="0" destOrd="0" presId="urn:microsoft.com/office/officeart/2008/layout/HorizontalMultiLevelHierarchy"/>
    <dgm:cxn modelId="{9B8B2DE6-CED4-4346-8B0C-594044776B13}" type="presOf" srcId="{63D1AE09-4F57-A443-A1FD-2A3034962097}" destId="{04D949B2-6FA5-4948-B335-DDA85E4E65B1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F5949C09-E62B-F04E-A8E7-1EEFD510345D}" type="presOf" srcId="{C0976C3D-B466-7D45-ABFB-2E3685B2F19C}" destId="{D35EA19E-870C-2F44-A620-E6B51FB20589}" srcOrd="0" destOrd="0" presId="urn:microsoft.com/office/officeart/2008/layout/HorizontalMultiLevelHierarchy"/>
    <dgm:cxn modelId="{0BF50815-4951-794C-899C-9BF22CD5F18B}" type="presOf" srcId="{BBD19103-9913-2A49-AB85-F021773D5328}" destId="{64F502CF-3E90-0B4E-886C-91AB3F51938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C09B52B1-562B-E242-AF35-6BFA1C5AD3C4}" type="presOf" srcId="{5E2A7D5A-EFB6-9C4F-A960-3D6903C39497}" destId="{E59B7B1E-3287-FB43-A405-2A84667315EC}" srcOrd="1" destOrd="0" presId="urn:microsoft.com/office/officeart/2008/layout/HorizontalMultiLevelHierarchy"/>
    <dgm:cxn modelId="{E3C88676-2332-1D4C-843F-C6E34701BCAD}" type="presOf" srcId="{488E1B12-EE7C-9246-8169-00D4E05307C4}" destId="{5E781A07-1968-A143-88EC-827822313B55}" srcOrd="0" destOrd="0" presId="urn:microsoft.com/office/officeart/2008/layout/HorizontalMultiLevelHierarchy"/>
    <dgm:cxn modelId="{80A5A37E-8A46-5E40-BC7E-A5DE08BAAF43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736C2EA4-24A9-CA4E-92DF-C4FFDA281C9D}" type="presOf" srcId="{B4B50EEB-1538-DF45-B07F-7D0FD83C8ED3}" destId="{7C4C248C-9225-884B-A9F0-E626AEAE24C9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240131C9-6013-C94E-96C1-BBA9B6D1AB60}" type="presOf" srcId="{5E2A7D5A-EFB6-9C4F-A960-3D6903C39497}" destId="{1442578F-E924-E34F-9FA5-3F4C2CF65BC9}" srcOrd="0" destOrd="0" presId="urn:microsoft.com/office/officeart/2008/layout/HorizontalMultiLevelHierarchy"/>
    <dgm:cxn modelId="{BC2AB7B9-3BB6-DF44-B4E9-8E4EE9AAE828}" type="presOf" srcId="{134C8002-4160-B046-917F-B9172D6D011E}" destId="{569810E7-365A-FB48-A979-23DA3465EF4F}" srcOrd="1" destOrd="0" presId="urn:microsoft.com/office/officeart/2008/layout/HorizontalMultiLevelHierarchy"/>
    <dgm:cxn modelId="{588E8DB6-C84D-3540-9FBC-951F43D01B5E}" type="presOf" srcId="{B8771036-12B2-D843-AA17-BB631BA3F87D}" destId="{F9B786D6-8B73-AC47-BEA7-3780A17C3E39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5BCFB82A-5476-5A48-90BD-571952DF5220}" type="presOf" srcId="{26144DC7-9794-3E4B-BF8F-331E25884D5F}" destId="{921A596F-4B37-494E-B07C-17FD734C6406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A7606FB-F9C3-0D42-8038-D459BB52772E}" type="presOf" srcId="{7E0C02E8-17C2-874D-B6DE-8E3A1D3437C9}" destId="{448042B3-2CED-424C-815C-8FD3B3AD8A39}" srcOrd="0" destOrd="0" presId="urn:microsoft.com/office/officeart/2008/layout/HorizontalMultiLevelHierarchy"/>
    <dgm:cxn modelId="{AA4C6B70-D1D6-AE47-AD8F-A4E54EC81589}" type="presOf" srcId="{B3C905E3-C669-9942-AEC9-21A47474CEB4}" destId="{996189F3-00B3-7D49-A5FC-5430A26FB618}" srcOrd="0" destOrd="0" presId="urn:microsoft.com/office/officeart/2008/layout/HorizontalMultiLevelHierarchy"/>
    <dgm:cxn modelId="{B9393B4E-44C4-3148-BD8C-4D568430F318}" type="presOf" srcId="{07A4D93E-7AFB-4E4D-8384-CFBE7085BD56}" destId="{42308E2A-E89A-524C-8598-CEBE02495F63}" srcOrd="0" destOrd="0" presId="urn:microsoft.com/office/officeart/2008/layout/HorizontalMultiLevelHierarchy"/>
    <dgm:cxn modelId="{F9AB838F-6742-944F-8538-AECBE5DF1696}" type="presOf" srcId="{73DD7058-02B4-D24C-9D13-AF75375EF8E6}" destId="{12E46C15-0F90-7843-8745-7EFB583D5A38}" srcOrd="1" destOrd="0" presId="urn:microsoft.com/office/officeart/2008/layout/HorizontalMultiLevelHierarchy"/>
    <dgm:cxn modelId="{E5C5E6F1-E77E-1846-803C-54AE9C1F4CA9}" type="presOf" srcId="{90FBF026-5068-6043-A75B-344D047E346D}" destId="{62990B64-CF79-7146-BF7B-48A759C6E310}" srcOrd="1" destOrd="0" presId="urn:microsoft.com/office/officeart/2008/layout/HorizontalMultiLevelHierarchy"/>
    <dgm:cxn modelId="{32C76BA7-40EC-2D43-95DB-F02E6FC211B4}" type="presOf" srcId="{73DD7058-02B4-D24C-9D13-AF75375EF8E6}" destId="{55365CED-83D4-194F-A914-2CFC37CD9B45}" srcOrd="0" destOrd="0" presId="urn:microsoft.com/office/officeart/2008/layout/HorizontalMultiLevelHierarchy"/>
    <dgm:cxn modelId="{B1D94ED5-B803-FE4C-812E-D7F1659A8171}" type="presOf" srcId="{6577C284-4D20-2C4A-88D4-29EB6FEAC9C2}" destId="{348A166D-A55E-9147-99A1-FB87A4CF61A8}" srcOrd="1" destOrd="0" presId="urn:microsoft.com/office/officeart/2008/layout/HorizontalMultiLevelHierarchy"/>
    <dgm:cxn modelId="{D06961EF-4BB2-6548-904D-6997981FE779}" type="presOf" srcId="{B3C905E3-C669-9942-AEC9-21A47474CEB4}" destId="{DB79995B-B315-9C4C-BCA0-97AF2CF960CD}" srcOrd="1" destOrd="0" presId="urn:microsoft.com/office/officeart/2008/layout/HorizontalMultiLevelHierarchy"/>
    <dgm:cxn modelId="{9A7C6DA5-51F0-0E4B-9568-12DA7E7A4437}" type="presOf" srcId="{BBD19103-9913-2A49-AB85-F021773D5328}" destId="{6FA82A28-C585-714B-9AF5-DA995FB3DF53}" srcOrd="1" destOrd="0" presId="urn:microsoft.com/office/officeart/2008/layout/HorizontalMultiLevelHierarchy"/>
    <dgm:cxn modelId="{3900A01C-8ADD-AE48-AA0B-85EE875D7B26}" type="presOf" srcId="{07A4D93E-7AFB-4E4D-8384-CFBE7085BD56}" destId="{9D34DFA2-4C7C-5642-ADF0-8F3EDFBC71AF}" srcOrd="1" destOrd="0" presId="urn:microsoft.com/office/officeart/2008/layout/HorizontalMultiLevelHierarchy"/>
    <dgm:cxn modelId="{B6171E46-5DA6-8540-B9D7-88E9EB5C10EA}" type="presOf" srcId="{9EB1846C-ABB5-9E44-B030-7BE73C498E59}" destId="{03FF4E40-A0E8-E040-A52F-D68379DCC349}" srcOrd="1" destOrd="0" presId="urn:microsoft.com/office/officeart/2008/layout/HorizontalMultiLevelHierarchy"/>
    <dgm:cxn modelId="{4DB8DCBC-C706-3249-BA5E-2118C842BB1D}" type="presOf" srcId="{08733529-A5F0-F14D-8E75-74214329B040}" destId="{393A7F55-569D-7A48-ACE0-06341801837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C8AC643-FF8E-3440-B311-1C901E62AA59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5F1BAD8-7D30-0E42-971E-4631025A2692}" type="presOf" srcId="{90FBF026-5068-6043-A75B-344D047E346D}" destId="{2242491C-75CB-654B-ABCA-74AF8E25B4E8}" srcOrd="0" destOrd="0" presId="urn:microsoft.com/office/officeart/2008/layout/HorizontalMultiLevelHierarchy"/>
    <dgm:cxn modelId="{1689FF1D-AF85-9A4D-A1BC-172876BFC4B1}" type="presOf" srcId="{63D1AE09-4F57-A443-A1FD-2A3034962097}" destId="{B7A5E06F-5B4B-C947-BFA6-C1FA5998CE54}" srcOrd="0" destOrd="0" presId="urn:microsoft.com/office/officeart/2008/layout/HorizontalMultiLevelHierarchy"/>
    <dgm:cxn modelId="{9CE5B183-422D-EB45-A3BB-5DE7BADDDA46}" type="presOf" srcId="{08733529-A5F0-F14D-8E75-74214329B040}" destId="{A635BF91-C219-EB46-A0CA-F8A2CE3D7BF3}" srcOrd="1" destOrd="0" presId="urn:microsoft.com/office/officeart/2008/layout/HorizontalMultiLevelHierarchy"/>
    <dgm:cxn modelId="{00483AFB-74A1-3845-B27E-76AA5E7CEF69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84C1E93-3FB6-3943-9B66-E194911F6236}" type="presOf" srcId="{6577C284-4D20-2C4A-88D4-29EB6FEAC9C2}" destId="{A3F719CD-4C36-CF49-B90F-B8B40A2B29DE}" srcOrd="0" destOrd="0" presId="urn:microsoft.com/office/officeart/2008/layout/HorizontalMultiLevelHierarchy"/>
    <dgm:cxn modelId="{BB3117C0-D716-F744-A512-54EB50DD2D73}" type="presOf" srcId="{990267CF-EA89-A240-9514-9AFC12BBADEE}" destId="{03DEAF18-EC72-C047-A9B4-C65BE189F02C}" srcOrd="0" destOrd="0" presId="urn:microsoft.com/office/officeart/2008/layout/HorizontalMultiLevelHierarchy"/>
    <dgm:cxn modelId="{76A140BD-6EB0-A548-801E-2A5662487110}" type="presOf" srcId="{EF2BFDE9-4D1F-3049-B62C-65BE59459C50}" destId="{5167760A-1265-4C43-B02A-4A72B3B39F5E}" srcOrd="0" destOrd="0" presId="urn:microsoft.com/office/officeart/2008/layout/HorizontalMultiLevelHierarchy"/>
    <dgm:cxn modelId="{0B10499A-0930-404E-B0FA-3AA0572B70B2}" type="presParOf" srcId="{613226CB-11A4-C549-82A6-64B9BCFE1002}" destId="{3BA40406-1E55-1642-A22A-B49F5A173AC8}" srcOrd="0" destOrd="0" presId="urn:microsoft.com/office/officeart/2008/layout/HorizontalMultiLevelHierarchy"/>
    <dgm:cxn modelId="{CB89E6D9-C5F9-5244-A6FF-D560615297DB}" type="presParOf" srcId="{3BA40406-1E55-1642-A22A-B49F5A173AC8}" destId="{99E936FD-8649-9640-96D2-9202E1CEC417}" srcOrd="0" destOrd="0" presId="urn:microsoft.com/office/officeart/2008/layout/HorizontalMultiLevelHierarchy"/>
    <dgm:cxn modelId="{48FDBAA7-99E1-7342-BBCC-4A0943F1FD6F}" type="presParOf" srcId="{3BA40406-1E55-1642-A22A-B49F5A173AC8}" destId="{598DBB90-9C26-4C4B-AC1C-FF1827BF8D97}" srcOrd="1" destOrd="0" presId="urn:microsoft.com/office/officeart/2008/layout/HorizontalMultiLevelHierarchy"/>
    <dgm:cxn modelId="{C01378FB-3E84-4B4C-81A2-48DC6FA866C7}" type="presParOf" srcId="{598DBB90-9C26-4C4B-AC1C-FF1827BF8D97}" destId="{D778007E-9974-2C41-910F-E1E5562B090A}" srcOrd="0" destOrd="0" presId="urn:microsoft.com/office/officeart/2008/layout/HorizontalMultiLevelHierarchy"/>
    <dgm:cxn modelId="{98F174BA-E7B8-8C43-B5C1-3C8FAAAF6C47}" type="presParOf" srcId="{D778007E-9974-2C41-910F-E1E5562B090A}" destId="{AB33012A-8C54-6245-96E8-E0111C081E33}" srcOrd="0" destOrd="0" presId="urn:microsoft.com/office/officeart/2008/layout/HorizontalMultiLevelHierarchy"/>
    <dgm:cxn modelId="{9CCB8522-1810-A74E-98F1-16452EB0F5E5}" type="presParOf" srcId="{598DBB90-9C26-4C4B-AC1C-FF1827BF8D97}" destId="{BCA6FE17-8DB6-0242-A6E4-C7D3971EBD97}" srcOrd="1" destOrd="0" presId="urn:microsoft.com/office/officeart/2008/layout/HorizontalMultiLevelHierarchy"/>
    <dgm:cxn modelId="{E2DB42F2-35B7-4548-8A9F-872B47161A24}" type="presParOf" srcId="{BCA6FE17-8DB6-0242-A6E4-C7D3971EBD97}" destId="{5E781A07-1968-A143-88EC-827822313B55}" srcOrd="0" destOrd="0" presId="urn:microsoft.com/office/officeart/2008/layout/HorizontalMultiLevelHierarchy"/>
    <dgm:cxn modelId="{63E4550A-5BB0-EB41-B92A-FCE9B067036D}" type="presParOf" srcId="{BCA6FE17-8DB6-0242-A6E4-C7D3971EBD97}" destId="{BDDED42C-20CE-EF4E-85AA-7830E9428B23}" srcOrd="1" destOrd="0" presId="urn:microsoft.com/office/officeart/2008/layout/HorizontalMultiLevelHierarchy"/>
    <dgm:cxn modelId="{FA44B127-8D32-9744-9D9B-22D14BC78555}" type="presParOf" srcId="{598DBB90-9C26-4C4B-AC1C-FF1827BF8D97}" destId="{B7A5E06F-5B4B-C947-BFA6-C1FA5998CE54}" srcOrd="2" destOrd="0" presId="urn:microsoft.com/office/officeart/2008/layout/HorizontalMultiLevelHierarchy"/>
    <dgm:cxn modelId="{BB15BC91-0B96-3340-AB3A-C1E356E6109B}" type="presParOf" srcId="{B7A5E06F-5B4B-C947-BFA6-C1FA5998CE54}" destId="{04D949B2-6FA5-4948-B335-DDA85E4E65B1}" srcOrd="0" destOrd="0" presId="urn:microsoft.com/office/officeart/2008/layout/HorizontalMultiLevelHierarchy"/>
    <dgm:cxn modelId="{15027A46-7510-A442-AEB7-5E44CC7B3734}" type="presParOf" srcId="{598DBB90-9C26-4C4B-AC1C-FF1827BF8D97}" destId="{5B0B9041-BDB4-7141-9957-0BEAFB33AEFE}" srcOrd="3" destOrd="0" presId="urn:microsoft.com/office/officeart/2008/layout/HorizontalMultiLevelHierarchy"/>
    <dgm:cxn modelId="{A9566B33-6804-1F43-9123-D4D76593E067}" type="presParOf" srcId="{5B0B9041-BDB4-7141-9957-0BEAFB33AEFE}" destId="{D35EA19E-870C-2F44-A620-E6B51FB20589}" srcOrd="0" destOrd="0" presId="urn:microsoft.com/office/officeart/2008/layout/HorizontalMultiLevelHierarchy"/>
    <dgm:cxn modelId="{E7CA6412-78E5-2546-AEE3-0023FF3A4225}" type="presParOf" srcId="{5B0B9041-BDB4-7141-9957-0BEAFB33AEFE}" destId="{62348515-9687-1045-ADA1-3184EC8CEC61}" srcOrd="1" destOrd="0" presId="urn:microsoft.com/office/officeart/2008/layout/HorizontalMultiLevelHierarchy"/>
    <dgm:cxn modelId="{E70F8BDB-4B10-D04B-B473-9DCCF482DB21}" type="presParOf" srcId="{598DBB90-9C26-4C4B-AC1C-FF1827BF8D97}" destId="{42308E2A-E89A-524C-8598-CEBE02495F63}" srcOrd="4" destOrd="0" presId="urn:microsoft.com/office/officeart/2008/layout/HorizontalMultiLevelHierarchy"/>
    <dgm:cxn modelId="{2B4F3BE5-FD2C-3743-8425-25A4D28DA856}" type="presParOf" srcId="{42308E2A-E89A-524C-8598-CEBE02495F63}" destId="{9D34DFA2-4C7C-5642-ADF0-8F3EDFBC71AF}" srcOrd="0" destOrd="0" presId="urn:microsoft.com/office/officeart/2008/layout/HorizontalMultiLevelHierarchy"/>
    <dgm:cxn modelId="{386EB082-1414-5348-9A1B-181E70E61C81}" type="presParOf" srcId="{598DBB90-9C26-4C4B-AC1C-FF1827BF8D97}" destId="{5A37FE29-273D-2F4A-BA74-A981AFDF7035}" srcOrd="5" destOrd="0" presId="urn:microsoft.com/office/officeart/2008/layout/HorizontalMultiLevelHierarchy"/>
    <dgm:cxn modelId="{5E08106F-F485-D34C-8074-AA7C8DAA50B8}" type="presParOf" srcId="{5A37FE29-273D-2F4A-BA74-A981AFDF7035}" destId="{887F982A-9047-D440-AFAC-0FD9C008886A}" srcOrd="0" destOrd="0" presId="urn:microsoft.com/office/officeart/2008/layout/HorizontalMultiLevelHierarchy"/>
    <dgm:cxn modelId="{5A9DA5EC-75F6-1248-BB32-70BA8596D2EB}" type="presParOf" srcId="{5A37FE29-273D-2F4A-BA74-A981AFDF7035}" destId="{740B7AF0-357F-C843-8A5C-C85C349471AE}" srcOrd="1" destOrd="0" presId="urn:microsoft.com/office/officeart/2008/layout/HorizontalMultiLevelHierarchy"/>
    <dgm:cxn modelId="{79527572-DC84-9B41-A381-6E13DD1C18C5}" type="presParOf" srcId="{598DBB90-9C26-4C4B-AC1C-FF1827BF8D97}" destId="{996189F3-00B3-7D49-A5FC-5430A26FB618}" srcOrd="6" destOrd="0" presId="urn:microsoft.com/office/officeart/2008/layout/HorizontalMultiLevelHierarchy"/>
    <dgm:cxn modelId="{0729E947-E24B-F448-9C35-FFC802057534}" type="presParOf" srcId="{996189F3-00B3-7D49-A5FC-5430A26FB618}" destId="{DB79995B-B315-9C4C-BCA0-97AF2CF960CD}" srcOrd="0" destOrd="0" presId="urn:microsoft.com/office/officeart/2008/layout/HorizontalMultiLevelHierarchy"/>
    <dgm:cxn modelId="{3EA5CE98-6AAF-8E4C-BEA9-DACE0F1D66EB}" type="presParOf" srcId="{598DBB90-9C26-4C4B-AC1C-FF1827BF8D97}" destId="{7361FCA1-91C1-7340-94A4-772CB0377746}" srcOrd="7" destOrd="0" presId="urn:microsoft.com/office/officeart/2008/layout/HorizontalMultiLevelHierarchy"/>
    <dgm:cxn modelId="{30B4ED65-531D-9443-AF90-8BD1F525146A}" type="presParOf" srcId="{7361FCA1-91C1-7340-94A4-772CB0377746}" destId="{9E30CAA0-C8DA-7340-9AC5-F7AFBAE25743}" srcOrd="0" destOrd="0" presId="urn:microsoft.com/office/officeart/2008/layout/HorizontalMultiLevelHierarchy"/>
    <dgm:cxn modelId="{959F5E6F-BA47-4C40-A688-BAFAE6AE9CA1}" type="presParOf" srcId="{7361FCA1-91C1-7340-94A4-772CB0377746}" destId="{75AE1B1C-8672-CF47-8665-1AE6D32AB23F}" srcOrd="1" destOrd="0" presId="urn:microsoft.com/office/officeart/2008/layout/HorizontalMultiLevelHierarchy"/>
    <dgm:cxn modelId="{625F4505-7B81-F444-843D-6177CC6BF2F5}" type="presParOf" srcId="{598DBB90-9C26-4C4B-AC1C-FF1827BF8D97}" destId="{1442578F-E924-E34F-9FA5-3F4C2CF65BC9}" srcOrd="8" destOrd="0" presId="urn:microsoft.com/office/officeart/2008/layout/HorizontalMultiLevelHierarchy"/>
    <dgm:cxn modelId="{CBE60C51-270A-7046-B49B-558DE4BEA9C2}" type="presParOf" srcId="{1442578F-E924-E34F-9FA5-3F4C2CF65BC9}" destId="{E59B7B1E-3287-FB43-A405-2A84667315EC}" srcOrd="0" destOrd="0" presId="urn:microsoft.com/office/officeart/2008/layout/HorizontalMultiLevelHierarchy"/>
    <dgm:cxn modelId="{163A70AA-874D-F646-889C-1F49CA836F2A}" type="presParOf" srcId="{598DBB90-9C26-4C4B-AC1C-FF1827BF8D97}" destId="{6188AF91-8F5E-7F4E-A0A2-13FA32167F53}" srcOrd="9" destOrd="0" presId="urn:microsoft.com/office/officeart/2008/layout/HorizontalMultiLevelHierarchy"/>
    <dgm:cxn modelId="{37783341-611F-EF43-ADC2-83F9E98D113B}" type="presParOf" srcId="{6188AF91-8F5E-7F4E-A0A2-13FA32167F53}" destId="{5167760A-1265-4C43-B02A-4A72B3B39F5E}" srcOrd="0" destOrd="0" presId="urn:microsoft.com/office/officeart/2008/layout/HorizontalMultiLevelHierarchy"/>
    <dgm:cxn modelId="{3FE13CD5-879F-2B4A-9CCE-465B171B8269}" type="presParOf" srcId="{6188AF91-8F5E-7F4E-A0A2-13FA32167F53}" destId="{21F2C295-F343-AC4A-8BE2-CFD4DAC170AE}" srcOrd="1" destOrd="0" presId="urn:microsoft.com/office/officeart/2008/layout/HorizontalMultiLevelHierarchy"/>
    <dgm:cxn modelId="{484E9C63-47EF-F14A-891B-0F7E94F77EE4}" type="presParOf" srcId="{598DBB90-9C26-4C4B-AC1C-FF1827BF8D97}" destId="{A3F719CD-4C36-CF49-B90F-B8B40A2B29DE}" srcOrd="10" destOrd="0" presId="urn:microsoft.com/office/officeart/2008/layout/HorizontalMultiLevelHierarchy"/>
    <dgm:cxn modelId="{702C00B9-D157-0A4B-9337-900D9A4610AD}" type="presParOf" srcId="{A3F719CD-4C36-CF49-B90F-B8B40A2B29DE}" destId="{348A166D-A55E-9147-99A1-FB87A4CF61A8}" srcOrd="0" destOrd="0" presId="urn:microsoft.com/office/officeart/2008/layout/HorizontalMultiLevelHierarchy"/>
    <dgm:cxn modelId="{77AB41B5-DADE-D844-93EE-10B6CD7A99D9}" type="presParOf" srcId="{598DBB90-9C26-4C4B-AC1C-FF1827BF8D97}" destId="{175E4F2C-D898-EE44-A4E7-79846E237DB4}" srcOrd="11" destOrd="0" presId="urn:microsoft.com/office/officeart/2008/layout/HorizontalMultiLevelHierarchy"/>
    <dgm:cxn modelId="{9E9A7947-ABA2-D34C-9923-9BD8A0867FB3}" type="presParOf" srcId="{175E4F2C-D898-EE44-A4E7-79846E237DB4}" destId="{921A596F-4B37-494E-B07C-17FD734C6406}" srcOrd="0" destOrd="0" presId="urn:microsoft.com/office/officeart/2008/layout/HorizontalMultiLevelHierarchy"/>
    <dgm:cxn modelId="{C4A322C9-7315-C84F-8F3C-BF065B6C1043}" type="presParOf" srcId="{175E4F2C-D898-EE44-A4E7-79846E237DB4}" destId="{A9D518F9-DAB2-4E45-9ECB-39AA13A01564}" srcOrd="1" destOrd="0" presId="urn:microsoft.com/office/officeart/2008/layout/HorizontalMultiLevelHierarchy"/>
    <dgm:cxn modelId="{1918D291-07B5-2E4B-A72B-848696066E6B}" type="presParOf" srcId="{598DBB90-9C26-4C4B-AC1C-FF1827BF8D97}" destId="{33DDFCA5-CC66-CC45-A430-EDF4DA53BA93}" srcOrd="12" destOrd="0" presId="urn:microsoft.com/office/officeart/2008/layout/HorizontalMultiLevelHierarchy"/>
    <dgm:cxn modelId="{DBA45D5C-E570-3141-98AD-54E15A4F33D1}" type="presParOf" srcId="{33DDFCA5-CC66-CC45-A430-EDF4DA53BA93}" destId="{569810E7-365A-FB48-A979-23DA3465EF4F}" srcOrd="0" destOrd="0" presId="urn:microsoft.com/office/officeart/2008/layout/HorizontalMultiLevelHierarchy"/>
    <dgm:cxn modelId="{23F01BAC-4DA4-E74F-A48D-3FC89EABA735}" type="presParOf" srcId="{598DBB90-9C26-4C4B-AC1C-FF1827BF8D97}" destId="{299D8B01-3ECB-7743-BE59-35C50BD6249A}" srcOrd="13" destOrd="0" presId="urn:microsoft.com/office/officeart/2008/layout/HorizontalMultiLevelHierarchy"/>
    <dgm:cxn modelId="{D13F8103-1D08-F244-AFD7-D593E47B26CD}" type="presParOf" srcId="{299D8B01-3ECB-7743-BE59-35C50BD6249A}" destId="{03DEAF18-EC72-C047-A9B4-C65BE189F02C}" srcOrd="0" destOrd="0" presId="urn:microsoft.com/office/officeart/2008/layout/HorizontalMultiLevelHierarchy"/>
    <dgm:cxn modelId="{ED650CC5-2E16-0F45-A5FC-CD74C7235CF3}" type="presParOf" srcId="{299D8B01-3ECB-7743-BE59-35C50BD6249A}" destId="{322C5A5A-9E25-6047-BB00-4DF750E135CE}" srcOrd="1" destOrd="0" presId="urn:microsoft.com/office/officeart/2008/layout/HorizontalMultiLevelHierarchy"/>
    <dgm:cxn modelId="{4F06E7E6-5639-3946-A430-B59E88835288}" type="presParOf" srcId="{322C5A5A-9E25-6047-BB00-4DF750E135CE}" destId="{393A7F55-569D-7A48-ACE0-063418018375}" srcOrd="0" destOrd="0" presId="urn:microsoft.com/office/officeart/2008/layout/HorizontalMultiLevelHierarchy"/>
    <dgm:cxn modelId="{25A7041F-0019-CB48-8801-22D5F51F22F6}" type="presParOf" srcId="{393A7F55-569D-7A48-ACE0-063418018375}" destId="{A635BF91-C219-EB46-A0CA-F8A2CE3D7BF3}" srcOrd="0" destOrd="0" presId="urn:microsoft.com/office/officeart/2008/layout/HorizontalMultiLevelHierarchy"/>
    <dgm:cxn modelId="{F72131F3-5C0F-C04B-8269-1453E46F4B06}" type="presParOf" srcId="{322C5A5A-9E25-6047-BB00-4DF750E135CE}" destId="{55918953-A6CF-814A-89F9-551623EBC010}" srcOrd="1" destOrd="0" presId="urn:microsoft.com/office/officeart/2008/layout/HorizontalMultiLevelHierarchy"/>
    <dgm:cxn modelId="{C4955B07-3587-C24F-A1EA-4407565E6E38}" type="presParOf" srcId="{55918953-A6CF-814A-89F9-551623EBC010}" destId="{448042B3-2CED-424C-815C-8FD3B3AD8A39}" srcOrd="0" destOrd="0" presId="urn:microsoft.com/office/officeart/2008/layout/HorizontalMultiLevelHierarchy"/>
    <dgm:cxn modelId="{CA826622-6618-6B43-BD55-5E1BC018F4AF}" type="presParOf" srcId="{55918953-A6CF-814A-89F9-551623EBC010}" destId="{4C59A0B4-1525-104C-AAB2-E79163983336}" srcOrd="1" destOrd="0" presId="urn:microsoft.com/office/officeart/2008/layout/HorizontalMultiLevelHierarchy"/>
    <dgm:cxn modelId="{02FEA10E-86A9-A144-A8B2-FB230CC15F5D}" type="presParOf" srcId="{322C5A5A-9E25-6047-BB00-4DF750E135CE}" destId="{64F502CF-3E90-0B4E-886C-91AB3F51938D}" srcOrd="2" destOrd="0" presId="urn:microsoft.com/office/officeart/2008/layout/HorizontalMultiLevelHierarchy"/>
    <dgm:cxn modelId="{B067B07F-574B-E743-9716-7802F5A21BB6}" type="presParOf" srcId="{64F502CF-3E90-0B4E-886C-91AB3F51938D}" destId="{6FA82A28-C585-714B-9AF5-DA995FB3DF53}" srcOrd="0" destOrd="0" presId="urn:microsoft.com/office/officeart/2008/layout/HorizontalMultiLevelHierarchy"/>
    <dgm:cxn modelId="{53BA24AD-B9AA-224E-8E0F-79B554A809F2}" type="presParOf" srcId="{322C5A5A-9E25-6047-BB00-4DF750E135CE}" destId="{EC8B6A62-9FAE-5045-A1A4-029DC2356DF7}" srcOrd="3" destOrd="0" presId="urn:microsoft.com/office/officeart/2008/layout/HorizontalMultiLevelHierarchy"/>
    <dgm:cxn modelId="{42A619CA-5555-3842-B9A4-E0BA316A347A}" type="presParOf" srcId="{EC8B6A62-9FAE-5045-A1A4-029DC2356DF7}" destId="{F9B786D6-8B73-AC47-BEA7-3780A17C3E39}" srcOrd="0" destOrd="0" presId="urn:microsoft.com/office/officeart/2008/layout/HorizontalMultiLevelHierarchy"/>
    <dgm:cxn modelId="{1925D590-A5CA-5448-86F8-853D1977DD38}" type="presParOf" srcId="{EC8B6A62-9FAE-5045-A1A4-029DC2356DF7}" destId="{6E27147E-0C63-E041-AB6B-5C0E60851726}" srcOrd="1" destOrd="0" presId="urn:microsoft.com/office/officeart/2008/layout/HorizontalMultiLevelHierarchy"/>
    <dgm:cxn modelId="{F3DCE2DD-30A1-DA45-93A3-EE76E744F76A}" type="presParOf" srcId="{598DBB90-9C26-4C4B-AC1C-FF1827BF8D97}" destId="{60914178-E972-6747-98A5-9B1042D21399}" srcOrd="14" destOrd="0" presId="urn:microsoft.com/office/officeart/2008/layout/HorizontalMultiLevelHierarchy"/>
    <dgm:cxn modelId="{160BCF41-ACEC-5348-ABF6-CC847382CD67}" type="presParOf" srcId="{60914178-E972-6747-98A5-9B1042D21399}" destId="{03FF4E40-A0E8-E040-A52F-D68379DCC349}" srcOrd="0" destOrd="0" presId="urn:microsoft.com/office/officeart/2008/layout/HorizontalMultiLevelHierarchy"/>
    <dgm:cxn modelId="{22BF99F0-3485-D14C-A5AE-3FABB6FF5067}" type="presParOf" srcId="{598DBB90-9C26-4C4B-AC1C-FF1827BF8D97}" destId="{82D22835-936A-1D4B-AF7A-2D86C6FB8621}" srcOrd="15" destOrd="0" presId="urn:microsoft.com/office/officeart/2008/layout/HorizontalMultiLevelHierarchy"/>
    <dgm:cxn modelId="{826EF6C5-83EF-0845-8D8D-4B33A2F0E27F}" type="presParOf" srcId="{82D22835-936A-1D4B-AF7A-2D86C6FB8621}" destId="{4D444EFA-484D-8B49-B53F-73AE5DAC83CB}" srcOrd="0" destOrd="0" presId="urn:microsoft.com/office/officeart/2008/layout/HorizontalMultiLevelHierarchy"/>
    <dgm:cxn modelId="{BF1DD3D3-AB2E-C84E-9729-7E73FC963CDD}" type="presParOf" srcId="{82D22835-936A-1D4B-AF7A-2D86C6FB8621}" destId="{780003EA-E55D-2544-948D-2BA68EB5F8A9}" srcOrd="1" destOrd="0" presId="urn:microsoft.com/office/officeart/2008/layout/HorizontalMultiLevelHierarchy"/>
    <dgm:cxn modelId="{6B65105E-8C99-F947-B482-1EEC8CE995B2}" type="presParOf" srcId="{598DBB90-9C26-4C4B-AC1C-FF1827BF8D97}" destId="{91975744-72FE-E947-98E3-ECF3B2E7C3DC}" srcOrd="16" destOrd="0" presId="urn:microsoft.com/office/officeart/2008/layout/HorizontalMultiLevelHierarchy"/>
    <dgm:cxn modelId="{8563774D-26DE-D340-9982-204FF8E48A9A}" type="presParOf" srcId="{91975744-72FE-E947-98E3-ECF3B2E7C3DC}" destId="{7C4C248C-9225-884B-A9F0-E626AEAE24C9}" srcOrd="0" destOrd="0" presId="urn:microsoft.com/office/officeart/2008/layout/HorizontalMultiLevelHierarchy"/>
    <dgm:cxn modelId="{CA57BD99-1ADE-ED4D-8A1C-7BD0913CC770}" type="presParOf" srcId="{598DBB90-9C26-4C4B-AC1C-FF1827BF8D97}" destId="{FD91877E-03C5-8D41-B768-0E4703294F6C}" srcOrd="17" destOrd="0" presId="urn:microsoft.com/office/officeart/2008/layout/HorizontalMultiLevelHierarchy"/>
    <dgm:cxn modelId="{C344F7FB-3B80-8D46-B77A-A9F212FDD95B}" type="presParOf" srcId="{FD91877E-03C5-8D41-B768-0E4703294F6C}" destId="{73B69BAE-7567-8E4E-A9B2-D2862F6B978E}" srcOrd="0" destOrd="0" presId="urn:microsoft.com/office/officeart/2008/layout/HorizontalMultiLevelHierarchy"/>
    <dgm:cxn modelId="{25EEF095-02A7-CF49-9ADB-DC63F7B6B8E4}" type="presParOf" srcId="{FD91877E-03C5-8D41-B768-0E4703294F6C}" destId="{27C85358-980A-884D-9DDA-63018758070E}" srcOrd="1" destOrd="0" presId="urn:microsoft.com/office/officeart/2008/layout/HorizontalMultiLevelHierarchy"/>
    <dgm:cxn modelId="{C578B8BD-DD02-8E41-BA2D-CCDE599DDF38}" type="presParOf" srcId="{27C85358-980A-884D-9DDA-63018758070E}" destId="{55365CED-83D4-194F-A914-2CFC37CD9B45}" srcOrd="0" destOrd="0" presId="urn:microsoft.com/office/officeart/2008/layout/HorizontalMultiLevelHierarchy"/>
    <dgm:cxn modelId="{6A5858E6-DFD7-F146-9A76-E7EE55B169F0}" type="presParOf" srcId="{55365CED-83D4-194F-A914-2CFC37CD9B45}" destId="{12E46C15-0F90-7843-8745-7EFB583D5A38}" srcOrd="0" destOrd="0" presId="urn:microsoft.com/office/officeart/2008/layout/HorizontalMultiLevelHierarchy"/>
    <dgm:cxn modelId="{4FABFAB1-E12F-D349-8B1F-1F28BAD6F675}" type="presParOf" srcId="{27C85358-980A-884D-9DDA-63018758070E}" destId="{76889E03-95A4-234A-BE0C-87E6CEF02D37}" srcOrd="1" destOrd="0" presId="urn:microsoft.com/office/officeart/2008/layout/HorizontalMultiLevelHierarchy"/>
    <dgm:cxn modelId="{BAC3642E-A874-684B-A962-C290C774495A}" type="presParOf" srcId="{76889E03-95A4-234A-BE0C-87E6CEF02D37}" destId="{21C89BDE-E13D-974B-B17D-6B6CDBB2C8DB}" srcOrd="0" destOrd="0" presId="urn:microsoft.com/office/officeart/2008/layout/HorizontalMultiLevelHierarchy"/>
    <dgm:cxn modelId="{B6117E63-0579-D942-9545-FB18869942B7}" type="presParOf" srcId="{76889E03-95A4-234A-BE0C-87E6CEF02D37}" destId="{FB25556A-79E0-D042-8EE4-421CC8CFEFD5}" srcOrd="1" destOrd="0" presId="urn:microsoft.com/office/officeart/2008/layout/HorizontalMultiLevelHierarchy"/>
    <dgm:cxn modelId="{30D586DC-C563-6544-A3FA-A7A796CDFA1A}" type="presParOf" srcId="{27C85358-980A-884D-9DDA-63018758070E}" destId="{2242491C-75CB-654B-ABCA-74AF8E25B4E8}" srcOrd="2" destOrd="0" presId="urn:microsoft.com/office/officeart/2008/layout/HorizontalMultiLevelHierarchy"/>
    <dgm:cxn modelId="{E80ACBCB-BD70-5746-915A-8896BFEDE22C}" type="presParOf" srcId="{2242491C-75CB-654B-ABCA-74AF8E25B4E8}" destId="{62990B64-CF79-7146-BF7B-48A759C6E310}" srcOrd="0" destOrd="0" presId="urn:microsoft.com/office/officeart/2008/layout/HorizontalMultiLevelHierarchy"/>
    <dgm:cxn modelId="{DAF9FFCA-2C54-A948-98AA-AA252044CD5C}" type="presParOf" srcId="{27C85358-980A-884D-9DDA-63018758070E}" destId="{34BC8C0B-A669-9B42-82AD-78E158ADEE5B}" srcOrd="3" destOrd="0" presId="urn:microsoft.com/office/officeart/2008/layout/HorizontalMultiLevelHierarchy"/>
    <dgm:cxn modelId="{DEDE1E29-5E65-1442-B4DB-2A0BBAD878F0}" type="presParOf" srcId="{34BC8C0B-A669-9B42-82AD-78E158ADEE5B}" destId="{84732D04-01E1-2742-A082-1195BCDCDEC2}" srcOrd="0" destOrd="0" presId="urn:microsoft.com/office/officeart/2008/layout/HorizontalMultiLevelHierarchy"/>
    <dgm:cxn modelId="{4C7C22DF-BBD3-7340-82E3-BAB4450EC5D0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6A70E6B2-C58B-4A48-803B-F579BE0F13D9}" type="presOf" srcId="{78A64519-4827-364C-A275-D5C68A949ADD}" destId="{33CE7315-72E8-4545-9EC6-56F4D0BEC64D}" srcOrd="0" destOrd="0" presId="urn:microsoft.com/office/officeart/2008/layout/HorizontalMultiLevelHierarchy"/>
    <dgm:cxn modelId="{DFA4233A-84EE-B74E-B158-6BB4A79454C7}" type="presOf" srcId="{75291F63-6D2A-BA4D-9808-5F545EE4CCF0}" destId="{9FB8B136-71A7-D34F-B7EB-BD8FC5C96ECE}" srcOrd="0" destOrd="0" presId="urn:microsoft.com/office/officeart/2008/layout/HorizontalMultiLevelHierarchy"/>
    <dgm:cxn modelId="{7F4172C4-2B4A-2C43-86D9-EAF8C96CF80E}" type="presOf" srcId="{EF2BFDE9-4D1F-3049-B62C-65BE59459C50}" destId="{5167760A-1265-4C43-B02A-4A72B3B39F5E}" srcOrd="0" destOrd="0" presId="urn:microsoft.com/office/officeart/2008/layout/HorizontalMultiLevelHierarchy"/>
    <dgm:cxn modelId="{AA97C012-E63C-B94A-B9AB-3A8E86C7683D}" type="presOf" srcId="{7E0C02E8-17C2-874D-B6DE-8E3A1D3437C9}" destId="{448042B3-2CED-424C-815C-8FD3B3AD8A39}" srcOrd="0" destOrd="0" presId="urn:microsoft.com/office/officeart/2008/layout/HorizontalMultiLevelHierarchy"/>
    <dgm:cxn modelId="{C88EF8F2-0EB2-5F48-8249-BD2409FE9AFA}" type="presOf" srcId="{BBD19103-9913-2A49-AB85-F021773D5328}" destId="{6FA82A28-C585-714B-9AF5-DA995FB3DF5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5F4A202-3F64-3F4F-AF2D-DBD0BBB86A41}" type="presOf" srcId="{63D1AE09-4F57-A443-A1FD-2A3034962097}" destId="{B7A5E06F-5B4B-C947-BFA6-C1FA5998CE54}" srcOrd="0" destOrd="0" presId="urn:microsoft.com/office/officeart/2008/layout/HorizontalMultiLevelHierarchy"/>
    <dgm:cxn modelId="{7F72F4C6-AD35-FD48-B70F-470855CE7EBA}" type="presOf" srcId="{5E2A7D5A-EFB6-9C4F-A960-3D6903C39497}" destId="{1442578F-E924-E34F-9FA5-3F4C2CF65BC9}" srcOrd="0" destOrd="0" presId="urn:microsoft.com/office/officeart/2008/layout/HorizontalMultiLevelHierarchy"/>
    <dgm:cxn modelId="{DE58B5CE-414F-A64B-B5BB-104756051A34}" type="presOf" srcId="{63D1AE09-4F57-A443-A1FD-2A3034962097}" destId="{04D949B2-6FA5-4948-B335-DDA85E4E65B1}" srcOrd="1" destOrd="0" presId="urn:microsoft.com/office/officeart/2008/layout/HorizontalMultiLevelHierarchy"/>
    <dgm:cxn modelId="{A804E818-CA8C-0249-8C33-0E2890436404}" type="presOf" srcId="{134C8002-4160-B046-917F-B9172D6D011E}" destId="{33DDFCA5-CC66-CC45-A430-EDF4DA53BA93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00EEDE64-AEFA-0040-8038-64A8F716FD25}" type="presOf" srcId="{C24B2AD7-9651-4B45-A8F4-0314EA8D4874}" destId="{8AD8F429-D3CB-F748-A62E-81D3E0DD1FE1}" srcOrd="0" destOrd="0" presId="urn:microsoft.com/office/officeart/2008/layout/HorizontalMultiLevelHierarchy"/>
    <dgm:cxn modelId="{F0BEF09B-B3BB-9F42-8B06-078459F68B52}" type="presOf" srcId="{C0976C3D-B466-7D45-ABFB-2E3685B2F19C}" destId="{D35EA19E-870C-2F44-A620-E6B51FB20589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44A4524A-BE40-EA4D-9168-2B579E529FA3}" type="presOf" srcId="{E543121D-95F7-3E47-B964-B7B948211EBC}" destId="{C9D429FE-9539-9D4A-9750-F9C781598EC4}" srcOrd="1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F362A3FC-AE39-704B-B9A4-87179DFAAEF1}" type="presOf" srcId="{134C8002-4160-B046-917F-B9172D6D011E}" destId="{569810E7-365A-FB48-A979-23DA3465EF4F}" srcOrd="1" destOrd="0" presId="urn:microsoft.com/office/officeart/2008/layout/HorizontalMultiLevelHierarchy"/>
    <dgm:cxn modelId="{391CDF56-C228-2948-9CAE-CF0E7570C1C3}" type="presOf" srcId="{9EB1846C-ABB5-9E44-B030-7BE73C498E59}" destId="{03FF4E40-A0E8-E040-A52F-D68379DCC349}" srcOrd="1" destOrd="0" presId="urn:microsoft.com/office/officeart/2008/layout/HorizontalMultiLevelHierarchy"/>
    <dgm:cxn modelId="{0CF8EF11-6797-0342-ACF3-F7453E9BA966}" type="presOf" srcId="{174F7A28-653D-6F45-9860-935E35504EE1}" destId="{4D444EFA-484D-8B49-B53F-73AE5DAC83CB}" srcOrd="0" destOrd="0" presId="urn:microsoft.com/office/officeart/2008/layout/HorizontalMultiLevelHierarchy"/>
    <dgm:cxn modelId="{B7698C0F-91E5-6547-B4D3-997C5DFE8D64}" type="presOf" srcId="{E543121D-95F7-3E47-B964-B7B948211EBC}" destId="{2C1F9B08-4495-8146-8974-2654E99B2E9A}" srcOrd="0" destOrd="0" presId="urn:microsoft.com/office/officeart/2008/layout/HorizontalMultiLevelHierarchy"/>
    <dgm:cxn modelId="{24F60FF3-FD57-584C-B5DF-B39E0560EA69}" type="presOf" srcId="{436C1B23-A07F-9344-ADAB-98173723FB7F}" destId="{B541F6A1-B2AA-7447-8E11-AC7AA5D5D50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8C6A9A9-9518-304C-9F65-AD9C514F133D}" type="presOf" srcId="{6577C284-4D20-2C4A-88D4-29EB6FEAC9C2}" destId="{348A166D-A55E-9147-99A1-FB87A4CF61A8}" srcOrd="1" destOrd="0" presId="urn:microsoft.com/office/officeart/2008/layout/HorizontalMultiLevelHierarchy"/>
    <dgm:cxn modelId="{09A6FBB0-8127-C14F-9B8D-396B70836A15}" type="presOf" srcId="{990267CF-EA89-A240-9514-9AFC12BBADEE}" destId="{03DEAF18-EC72-C047-A9B4-C65BE189F02C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3662FB7-2ED3-DB46-B33F-F87F57331AE8}" type="presOf" srcId="{859769CA-042B-6244-840F-75AE1403619A}" destId="{4E546A01-1907-BB4F-B534-4E81DE6081F4}" srcOrd="0" destOrd="0" presId="urn:microsoft.com/office/officeart/2008/layout/HorizontalMultiLevelHierarchy"/>
    <dgm:cxn modelId="{61CC64CB-DB56-7C48-8745-E72A8A2635A7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218B051-46F1-3B40-AD88-FF36B486A363}" type="presOf" srcId="{BBD19103-9913-2A49-AB85-F021773D5328}" destId="{64F502CF-3E90-0B4E-886C-91AB3F51938D}" srcOrd="0" destOrd="0" presId="urn:microsoft.com/office/officeart/2008/layout/HorizontalMultiLevelHierarchy"/>
    <dgm:cxn modelId="{E2F14B86-E342-A44A-8716-F32DF10D9486}" type="presOf" srcId="{C24B2AD7-9651-4B45-A8F4-0314EA8D4874}" destId="{27DD3461-0240-774A-8774-CC1A00541B61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E723BCA8-E9F3-494A-8D6C-713DFD07AD4B}" type="presOf" srcId="{488E1B12-EE7C-9246-8169-00D4E05307C4}" destId="{5E781A07-1968-A143-88EC-827822313B55}" srcOrd="0" destOrd="0" presId="urn:microsoft.com/office/officeart/2008/layout/HorizontalMultiLevelHierarchy"/>
    <dgm:cxn modelId="{E44F4F50-88E2-7E4B-BB54-4B621E186062}" type="presOf" srcId="{08733529-A5F0-F14D-8E75-74214329B040}" destId="{A635BF91-C219-EB46-A0CA-F8A2CE3D7BF3}" srcOrd="1" destOrd="0" presId="urn:microsoft.com/office/officeart/2008/layout/HorizontalMultiLevelHierarchy"/>
    <dgm:cxn modelId="{443F1B44-DE77-A543-9A85-E4836F01B52D}" type="presOf" srcId="{0726F871-37F4-AB40-AF73-6656D7E9C85D}" destId="{613226CB-11A4-C549-82A6-64B9BCFE1002}" srcOrd="0" destOrd="0" presId="urn:microsoft.com/office/officeart/2008/layout/HorizontalMultiLevelHierarchy"/>
    <dgm:cxn modelId="{FD2EE33A-121C-2F46-8DBF-E528FB1C53CE}" type="presOf" srcId="{8BC59F7D-94BF-3B43-BF5D-5485F4809DAD}" destId="{6D977B4C-E88D-6044-A647-A6CC29747BE1}" srcOrd="0" destOrd="0" presId="urn:microsoft.com/office/officeart/2008/layout/HorizontalMultiLevelHierarchy"/>
    <dgm:cxn modelId="{ED207E09-1B32-DB4B-9CC1-4CF632A3BB19}" type="presOf" srcId="{9EB1846C-ABB5-9E44-B030-7BE73C498E59}" destId="{60914178-E972-6747-98A5-9B1042D21399}" srcOrd="0" destOrd="0" presId="urn:microsoft.com/office/officeart/2008/layout/HorizontalMultiLevelHierarchy"/>
    <dgm:cxn modelId="{672C0960-4317-3842-B080-8E8E63B341AD}" type="presOf" srcId="{B64CCDD1-81AB-5245-B99A-E87DB05674D4}" destId="{3C43B809-8F2F-3641-8339-1043D47661D7}" srcOrd="0" destOrd="0" presId="urn:microsoft.com/office/officeart/2008/layout/HorizontalMultiLevelHierarchy"/>
    <dgm:cxn modelId="{3DD0A8C8-1C1D-734F-9659-BA16BFF4D276}" type="presOf" srcId="{8BC59F7D-94BF-3B43-BF5D-5485F4809DAD}" destId="{756F0DD8-11FC-8647-8FC8-7AAB634C5717}" srcOrd="1" destOrd="0" presId="urn:microsoft.com/office/officeart/2008/layout/HorizontalMultiLevelHierarchy"/>
    <dgm:cxn modelId="{F8277502-1500-744A-92DB-FEDD14662786}" type="presOf" srcId="{BA9C693C-1CF5-6E4E-A8C4-1E304AFD6DF5}" destId="{99E936FD-8649-9640-96D2-9202E1CEC417}" srcOrd="0" destOrd="0" presId="urn:microsoft.com/office/officeart/2008/layout/HorizontalMultiLevelHierarchy"/>
    <dgm:cxn modelId="{4F2CFD3F-1C18-984F-B46C-45A484694CBD}" type="presOf" srcId="{08733529-A5F0-F14D-8E75-74214329B040}" destId="{393A7F55-569D-7A48-ACE0-063418018375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0AAB7956-B009-2048-AD4F-F23B5A80112C}" type="presOf" srcId="{436C1B23-A07F-9344-ADAB-98173723FB7F}" destId="{0637CC4E-4D30-724B-9FFD-C7AED88FB068}" srcOrd="1" destOrd="0" presId="urn:microsoft.com/office/officeart/2008/layout/HorizontalMultiLevelHierarchy"/>
    <dgm:cxn modelId="{A52FB6BE-8927-8C43-BC63-3E490E3B0E2C}" type="presOf" srcId="{26144DC7-9794-3E4B-BF8F-331E25884D5F}" destId="{921A596F-4B37-494E-B07C-17FD734C6406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D0366F6-6271-E040-9FA9-D90E0EB18307}" type="presOf" srcId="{5E2A7D5A-EFB6-9C4F-A960-3D6903C39497}" destId="{E59B7B1E-3287-FB43-A405-2A84667315EC}" srcOrd="1" destOrd="0" presId="urn:microsoft.com/office/officeart/2008/layout/HorizontalMultiLevelHierarchy"/>
    <dgm:cxn modelId="{704A477D-C38E-0A4A-A2D6-34BABDF709D0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A026A0A-F10F-8C47-A539-995DC066BF44}" type="presOf" srcId="{5ADEDBF8-717E-F946-B11E-4CC50D9988C8}" destId="{D778007E-9974-2C41-910F-E1E5562B090A}" srcOrd="0" destOrd="0" presId="urn:microsoft.com/office/officeart/2008/layout/HorizontalMultiLevelHierarchy"/>
    <dgm:cxn modelId="{E9F4C0B6-A40D-BF46-B5E8-FF687585DAA3}" type="presOf" srcId="{B8771036-12B2-D843-AA17-BB631BA3F87D}" destId="{F9B786D6-8B73-AC47-BEA7-3780A17C3E39}" srcOrd="0" destOrd="0" presId="urn:microsoft.com/office/officeart/2008/layout/HorizontalMultiLevelHierarchy"/>
    <dgm:cxn modelId="{7C7D31C3-2262-7749-B13D-2D144F292103}" type="presParOf" srcId="{613226CB-11A4-C549-82A6-64B9BCFE1002}" destId="{3BA40406-1E55-1642-A22A-B49F5A173AC8}" srcOrd="0" destOrd="0" presId="urn:microsoft.com/office/officeart/2008/layout/HorizontalMultiLevelHierarchy"/>
    <dgm:cxn modelId="{B03D55A5-494D-7740-B4F3-D1011E58A161}" type="presParOf" srcId="{3BA40406-1E55-1642-A22A-B49F5A173AC8}" destId="{99E936FD-8649-9640-96D2-9202E1CEC417}" srcOrd="0" destOrd="0" presId="urn:microsoft.com/office/officeart/2008/layout/HorizontalMultiLevelHierarchy"/>
    <dgm:cxn modelId="{478D511F-190A-7340-A8AA-D9015EAD2024}" type="presParOf" srcId="{3BA40406-1E55-1642-A22A-B49F5A173AC8}" destId="{598DBB90-9C26-4C4B-AC1C-FF1827BF8D97}" srcOrd="1" destOrd="0" presId="urn:microsoft.com/office/officeart/2008/layout/HorizontalMultiLevelHierarchy"/>
    <dgm:cxn modelId="{68825C2E-C295-FB43-9CB1-35825132CA21}" type="presParOf" srcId="{598DBB90-9C26-4C4B-AC1C-FF1827BF8D97}" destId="{D778007E-9974-2C41-910F-E1E5562B090A}" srcOrd="0" destOrd="0" presId="urn:microsoft.com/office/officeart/2008/layout/HorizontalMultiLevelHierarchy"/>
    <dgm:cxn modelId="{9692BB5A-09B7-D14B-A627-2D064B7EC4CD}" type="presParOf" srcId="{D778007E-9974-2C41-910F-E1E5562B090A}" destId="{AB33012A-8C54-6245-96E8-E0111C081E33}" srcOrd="0" destOrd="0" presId="urn:microsoft.com/office/officeart/2008/layout/HorizontalMultiLevelHierarchy"/>
    <dgm:cxn modelId="{A35E354F-EDD2-B748-B100-BA5DBC75E9EC}" type="presParOf" srcId="{598DBB90-9C26-4C4B-AC1C-FF1827BF8D97}" destId="{BCA6FE17-8DB6-0242-A6E4-C7D3971EBD97}" srcOrd="1" destOrd="0" presId="urn:microsoft.com/office/officeart/2008/layout/HorizontalMultiLevelHierarchy"/>
    <dgm:cxn modelId="{2DD40EB6-D904-B34C-AED7-63E68099459D}" type="presParOf" srcId="{BCA6FE17-8DB6-0242-A6E4-C7D3971EBD97}" destId="{5E781A07-1968-A143-88EC-827822313B55}" srcOrd="0" destOrd="0" presId="urn:microsoft.com/office/officeart/2008/layout/HorizontalMultiLevelHierarchy"/>
    <dgm:cxn modelId="{993DFE7F-9C25-FA49-8ECC-573577348CB7}" type="presParOf" srcId="{BCA6FE17-8DB6-0242-A6E4-C7D3971EBD97}" destId="{BDDED42C-20CE-EF4E-85AA-7830E9428B23}" srcOrd="1" destOrd="0" presId="urn:microsoft.com/office/officeart/2008/layout/HorizontalMultiLevelHierarchy"/>
    <dgm:cxn modelId="{E0DDEE1A-5856-494C-8A7F-455C0108F71F}" type="presParOf" srcId="{598DBB90-9C26-4C4B-AC1C-FF1827BF8D97}" destId="{B7A5E06F-5B4B-C947-BFA6-C1FA5998CE54}" srcOrd="2" destOrd="0" presId="urn:microsoft.com/office/officeart/2008/layout/HorizontalMultiLevelHierarchy"/>
    <dgm:cxn modelId="{2FEC926F-CDD4-BB48-8006-784AA4D33AB9}" type="presParOf" srcId="{B7A5E06F-5B4B-C947-BFA6-C1FA5998CE54}" destId="{04D949B2-6FA5-4948-B335-DDA85E4E65B1}" srcOrd="0" destOrd="0" presId="urn:microsoft.com/office/officeart/2008/layout/HorizontalMultiLevelHierarchy"/>
    <dgm:cxn modelId="{3BA0431F-666F-E544-ADFA-A535492A6AC1}" type="presParOf" srcId="{598DBB90-9C26-4C4B-AC1C-FF1827BF8D97}" destId="{5B0B9041-BDB4-7141-9957-0BEAFB33AEFE}" srcOrd="3" destOrd="0" presId="urn:microsoft.com/office/officeart/2008/layout/HorizontalMultiLevelHierarchy"/>
    <dgm:cxn modelId="{01F3FC3E-F03A-B04C-98C3-B92BB5DB5009}" type="presParOf" srcId="{5B0B9041-BDB4-7141-9957-0BEAFB33AEFE}" destId="{D35EA19E-870C-2F44-A620-E6B51FB20589}" srcOrd="0" destOrd="0" presId="urn:microsoft.com/office/officeart/2008/layout/HorizontalMultiLevelHierarchy"/>
    <dgm:cxn modelId="{60E80537-5BAF-3F4C-8E12-23CC8F365525}" type="presParOf" srcId="{5B0B9041-BDB4-7141-9957-0BEAFB33AEFE}" destId="{62348515-9687-1045-ADA1-3184EC8CEC61}" srcOrd="1" destOrd="0" presId="urn:microsoft.com/office/officeart/2008/layout/HorizontalMultiLevelHierarchy"/>
    <dgm:cxn modelId="{BE1F27D6-2778-CA4F-AB94-46DE24D58787}" type="presParOf" srcId="{62348515-9687-1045-ADA1-3184EC8CEC61}" destId="{B541F6A1-B2AA-7447-8E11-AC7AA5D5D50B}" srcOrd="0" destOrd="0" presId="urn:microsoft.com/office/officeart/2008/layout/HorizontalMultiLevelHierarchy"/>
    <dgm:cxn modelId="{1EDE4117-260E-B744-8F3A-46F5DE1DA4BB}" type="presParOf" srcId="{B541F6A1-B2AA-7447-8E11-AC7AA5D5D50B}" destId="{0637CC4E-4D30-724B-9FFD-C7AED88FB068}" srcOrd="0" destOrd="0" presId="urn:microsoft.com/office/officeart/2008/layout/HorizontalMultiLevelHierarchy"/>
    <dgm:cxn modelId="{8508EC3A-F0EB-B64A-9401-CE8FA299DD53}" type="presParOf" srcId="{62348515-9687-1045-ADA1-3184EC8CEC61}" destId="{CA3C244E-E149-0742-ACEF-44B7ECE83631}" srcOrd="1" destOrd="0" presId="urn:microsoft.com/office/officeart/2008/layout/HorizontalMultiLevelHierarchy"/>
    <dgm:cxn modelId="{CCA165F3-E794-6B4E-BA3D-2FB1E0D0F626}" type="presParOf" srcId="{CA3C244E-E149-0742-ACEF-44B7ECE83631}" destId="{9FB8B136-71A7-D34F-B7EB-BD8FC5C96ECE}" srcOrd="0" destOrd="0" presId="urn:microsoft.com/office/officeart/2008/layout/HorizontalMultiLevelHierarchy"/>
    <dgm:cxn modelId="{0813066D-4AC6-974B-9E99-D87ED4074EBB}" type="presParOf" srcId="{CA3C244E-E149-0742-ACEF-44B7ECE83631}" destId="{9B46DB51-FCC5-AC41-BECD-E28037B564D0}" srcOrd="1" destOrd="0" presId="urn:microsoft.com/office/officeart/2008/layout/HorizontalMultiLevelHierarchy"/>
    <dgm:cxn modelId="{0D5454A5-C0A8-9D42-97B2-9EC21D8A3B80}" type="presParOf" srcId="{62348515-9687-1045-ADA1-3184EC8CEC61}" destId="{2C1F9B08-4495-8146-8974-2654E99B2E9A}" srcOrd="2" destOrd="0" presId="urn:microsoft.com/office/officeart/2008/layout/HorizontalMultiLevelHierarchy"/>
    <dgm:cxn modelId="{339D615E-48DA-AA43-990E-BC3CFF22D2E7}" type="presParOf" srcId="{2C1F9B08-4495-8146-8974-2654E99B2E9A}" destId="{C9D429FE-9539-9D4A-9750-F9C781598EC4}" srcOrd="0" destOrd="0" presId="urn:microsoft.com/office/officeart/2008/layout/HorizontalMultiLevelHierarchy"/>
    <dgm:cxn modelId="{F3348A9D-86DA-6249-BD61-1C020724A3C4}" type="presParOf" srcId="{62348515-9687-1045-ADA1-3184EC8CEC61}" destId="{7F107BC0-209A-4C42-BEA6-B6817D5C9E09}" srcOrd="3" destOrd="0" presId="urn:microsoft.com/office/officeart/2008/layout/HorizontalMultiLevelHierarchy"/>
    <dgm:cxn modelId="{3AAA105F-DD29-3D4A-ABB9-59B734F95309}" type="presParOf" srcId="{7F107BC0-209A-4C42-BEA6-B6817D5C9E09}" destId="{4E546A01-1907-BB4F-B534-4E81DE6081F4}" srcOrd="0" destOrd="0" presId="urn:microsoft.com/office/officeart/2008/layout/HorizontalMultiLevelHierarchy"/>
    <dgm:cxn modelId="{F2B0CCB5-1236-C64B-811D-0ABA9A9C731B}" type="presParOf" srcId="{7F107BC0-209A-4C42-BEA6-B6817D5C9E09}" destId="{F5393339-32D0-CE4B-9AAA-4B6A114FA39A}" srcOrd="1" destOrd="0" presId="urn:microsoft.com/office/officeart/2008/layout/HorizontalMultiLevelHierarchy"/>
    <dgm:cxn modelId="{1E480ACB-7BD7-7746-96BD-EE0EDDE18CAF}" type="presParOf" srcId="{62348515-9687-1045-ADA1-3184EC8CEC61}" destId="{6D977B4C-E88D-6044-A647-A6CC29747BE1}" srcOrd="4" destOrd="0" presId="urn:microsoft.com/office/officeart/2008/layout/HorizontalMultiLevelHierarchy"/>
    <dgm:cxn modelId="{CA787C2E-6D13-F441-900D-462837FA36FA}" type="presParOf" srcId="{6D977B4C-E88D-6044-A647-A6CC29747BE1}" destId="{756F0DD8-11FC-8647-8FC8-7AAB634C5717}" srcOrd="0" destOrd="0" presId="urn:microsoft.com/office/officeart/2008/layout/HorizontalMultiLevelHierarchy"/>
    <dgm:cxn modelId="{3D46BA9B-4060-854A-8480-10D1A50A5913}" type="presParOf" srcId="{62348515-9687-1045-ADA1-3184EC8CEC61}" destId="{BAA197B9-40F5-1D46-A384-973DDEA5160C}" srcOrd="5" destOrd="0" presId="urn:microsoft.com/office/officeart/2008/layout/HorizontalMultiLevelHierarchy"/>
    <dgm:cxn modelId="{5BA525E4-B870-9842-8E6A-2C77ECF3D20B}" type="presParOf" srcId="{BAA197B9-40F5-1D46-A384-973DDEA5160C}" destId="{3C43B809-8F2F-3641-8339-1043D47661D7}" srcOrd="0" destOrd="0" presId="urn:microsoft.com/office/officeart/2008/layout/HorizontalMultiLevelHierarchy"/>
    <dgm:cxn modelId="{0EDA37F3-891A-334E-AB80-BE161403A9D4}" type="presParOf" srcId="{BAA197B9-40F5-1D46-A384-973DDEA5160C}" destId="{F59926D0-D2AF-8940-B86B-A1820706A34B}" srcOrd="1" destOrd="0" presId="urn:microsoft.com/office/officeart/2008/layout/HorizontalMultiLevelHierarchy"/>
    <dgm:cxn modelId="{C34B2531-6C74-DA4A-9023-059C95B559EA}" type="presParOf" srcId="{598DBB90-9C26-4C4B-AC1C-FF1827BF8D97}" destId="{1442578F-E924-E34F-9FA5-3F4C2CF65BC9}" srcOrd="4" destOrd="0" presId="urn:microsoft.com/office/officeart/2008/layout/HorizontalMultiLevelHierarchy"/>
    <dgm:cxn modelId="{960D111C-595F-1D48-AA7A-E757B91AC14A}" type="presParOf" srcId="{1442578F-E924-E34F-9FA5-3F4C2CF65BC9}" destId="{E59B7B1E-3287-FB43-A405-2A84667315EC}" srcOrd="0" destOrd="0" presId="urn:microsoft.com/office/officeart/2008/layout/HorizontalMultiLevelHierarchy"/>
    <dgm:cxn modelId="{34B33EE1-8A05-6145-9C1A-D1E2AB680FAB}" type="presParOf" srcId="{598DBB90-9C26-4C4B-AC1C-FF1827BF8D97}" destId="{6188AF91-8F5E-7F4E-A0A2-13FA32167F53}" srcOrd="5" destOrd="0" presId="urn:microsoft.com/office/officeart/2008/layout/HorizontalMultiLevelHierarchy"/>
    <dgm:cxn modelId="{5ADC5266-08C5-3C4D-AA64-866155DC4BF6}" type="presParOf" srcId="{6188AF91-8F5E-7F4E-A0A2-13FA32167F53}" destId="{5167760A-1265-4C43-B02A-4A72B3B39F5E}" srcOrd="0" destOrd="0" presId="urn:microsoft.com/office/officeart/2008/layout/HorizontalMultiLevelHierarchy"/>
    <dgm:cxn modelId="{209F95AA-8B78-C84D-9280-9DB76F843F47}" type="presParOf" srcId="{6188AF91-8F5E-7F4E-A0A2-13FA32167F53}" destId="{21F2C295-F343-AC4A-8BE2-CFD4DAC170AE}" srcOrd="1" destOrd="0" presId="urn:microsoft.com/office/officeart/2008/layout/HorizontalMultiLevelHierarchy"/>
    <dgm:cxn modelId="{9DF800D4-E36C-1745-9C74-E46224D8E499}" type="presParOf" srcId="{598DBB90-9C26-4C4B-AC1C-FF1827BF8D97}" destId="{A3F719CD-4C36-CF49-B90F-B8B40A2B29DE}" srcOrd="6" destOrd="0" presId="urn:microsoft.com/office/officeart/2008/layout/HorizontalMultiLevelHierarchy"/>
    <dgm:cxn modelId="{CB061D23-B76D-7241-A364-1CF340AA9078}" type="presParOf" srcId="{A3F719CD-4C36-CF49-B90F-B8B40A2B29DE}" destId="{348A166D-A55E-9147-99A1-FB87A4CF61A8}" srcOrd="0" destOrd="0" presId="urn:microsoft.com/office/officeart/2008/layout/HorizontalMultiLevelHierarchy"/>
    <dgm:cxn modelId="{DF3EB949-67BC-AE48-9BA3-13152AA44AE4}" type="presParOf" srcId="{598DBB90-9C26-4C4B-AC1C-FF1827BF8D97}" destId="{175E4F2C-D898-EE44-A4E7-79846E237DB4}" srcOrd="7" destOrd="0" presId="urn:microsoft.com/office/officeart/2008/layout/HorizontalMultiLevelHierarchy"/>
    <dgm:cxn modelId="{EAEF74D0-C9F9-AE4A-8C33-29648BDCA6FA}" type="presParOf" srcId="{175E4F2C-D898-EE44-A4E7-79846E237DB4}" destId="{921A596F-4B37-494E-B07C-17FD734C6406}" srcOrd="0" destOrd="0" presId="urn:microsoft.com/office/officeart/2008/layout/HorizontalMultiLevelHierarchy"/>
    <dgm:cxn modelId="{E3692B0B-106F-104E-A8DF-592C47F94EC3}" type="presParOf" srcId="{175E4F2C-D898-EE44-A4E7-79846E237DB4}" destId="{A9D518F9-DAB2-4E45-9ECB-39AA13A01564}" srcOrd="1" destOrd="0" presId="urn:microsoft.com/office/officeart/2008/layout/HorizontalMultiLevelHierarchy"/>
    <dgm:cxn modelId="{234E14C3-1C64-2341-8768-A658087DA718}" type="presParOf" srcId="{A9D518F9-DAB2-4E45-9ECB-39AA13A01564}" destId="{8AD8F429-D3CB-F748-A62E-81D3E0DD1FE1}" srcOrd="0" destOrd="0" presId="urn:microsoft.com/office/officeart/2008/layout/HorizontalMultiLevelHierarchy"/>
    <dgm:cxn modelId="{389B24CC-C93F-4A40-ADDC-2B9581FE0D49}" type="presParOf" srcId="{8AD8F429-D3CB-F748-A62E-81D3E0DD1FE1}" destId="{27DD3461-0240-774A-8774-CC1A00541B61}" srcOrd="0" destOrd="0" presId="urn:microsoft.com/office/officeart/2008/layout/HorizontalMultiLevelHierarchy"/>
    <dgm:cxn modelId="{432A05A5-B66B-DF4E-B18E-7CC060B0921C}" type="presParOf" srcId="{A9D518F9-DAB2-4E45-9ECB-39AA13A01564}" destId="{11FBA7F4-3D95-3448-9648-3CEA03AB03A5}" srcOrd="1" destOrd="0" presId="urn:microsoft.com/office/officeart/2008/layout/HorizontalMultiLevelHierarchy"/>
    <dgm:cxn modelId="{901142FD-0B37-674E-90EE-654D5BF6FCF9}" type="presParOf" srcId="{11FBA7F4-3D95-3448-9648-3CEA03AB03A5}" destId="{33CE7315-72E8-4545-9EC6-56F4D0BEC64D}" srcOrd="0" destOrd="0" presId="urn:microsoft.com/office/officeart/2008/layout/HorizontalMultiLevelHierarchy"/>
    <dgm:cxn modelId="{00C5F64A-BCB5-9446-980C-6601AEEF55B3}" type="presParOf" srcId="{11FBA7F4-3D95-3448-9648-3CEA03AB03A5}" destId="{F94ACA84-3A4A-0541-929E-9401CD7FB410}" srcOrd="1" destOrd="0" presId="urn:microsoft.com/office/officeart/2008/layout/HorizontalMultiLevelHierarchy"/>
    <dgm:cxn modelId="{6D10DAAE-091E-9B47-A4EF-CF44ABEB6407}" type="presParOf" srcId="{598DBB90-9C26-4C4B-AC1C-FF1827BF8D97}" destId="{33DDFCA5-CC66-CC45-A430-EDF4DA53BA93}" srcOrd="8" destOrd="0" presId="urn:microsoft.com/office/officeart/2008/layout/HorizontalMultiLevelHierarchy"/>
    <dgm:cxn modelId="{2F1AB507-F54E-E449-B667-2A60FC6BC757}" type="presParOf" srcId="{33DDFCA5-CC66-CC45-A430-EDF4DA53BA93}" destId="{569810E7-365A-FB48-A979-23DA3465EF4F}" srcOrd="0" destOrd="0" presId="urn:microsoft.com/office/officeart/2008/layout/HorizontalMultiLevelHierarchy"/>
    <dgm:cxn modelId="{D47B62D3-6F3E-664A-BBC6-D32AA25ACB54}" type="presParOf" srcId="{598DBB90-9C26-4C4B-AC1C-FF1827BF8D97}" destId="{299D8B01-3ECB-7743-BE59-35C50BD6249A}" srcOrd="9" destOrd="0" presId="urn:microsoft.com/office/officeart/2008/layout/HorizontalMultiLevelHierarchy"/>
    <dgm:cxn modelId="{934C0AE9-E7EC-494F-B3F3-5F1E5ACA77B2}" type="presParOf" srcId="{299D8B01-3ECB-7743-BE59-35C50BD6249A}" destId="{03DEAF18-EC72-C047-A9B4-C65BE189F02C}" srcOrd="0" destOrd="0" presId="urn:microsoft.com/office/officeart/2008/layout/HorizontalMultiLevelHierarchy"/>
    <dgm:cxn modelId="{BE093EF7-DFE7-B945-BE6A-8583F7794690}" type="presParOf" srcId="{299D8B01-3ECB-7743-BE59-35C50BD6249A}" destId="{322C5A5A-9E25-6047-BB00-4DF750E135CE}" srcOrd="1" destOrd="0" presId="urn:microsoft.com/office/officeart/2008/layout/HorizontalMultiLevelHierarchy"/>
    <dgm:cxn modelId="{23B71333-DE4C-0B4F-A074-94744B3DA78E}" type="presParOf" srcId="{322C5A5A-9E25-6047-BB00-4DF750E135CE}" destId="{393A7F55-569D-7A48-ACE0-063418018375}" srcOrd="0" destOrd="0" presId="urn:microsoft.com/office/officeart/2008/layout/HorizontalMultiLevelHierarchy"/>
    <dgm:cxn modelId="{030001E9-AD80-BD42-A8C9-DBD30E0998D7}" type="presParOf" srcId="{393A7F55-569D-7A48-ACE0-063418018375}" destId="{A635BF91-C219-EB46-A0CA-F8A2CE3D7BF3}" srcOrd="0" destOrd="0" presId="urn:microsoft.com/office/officeart/2008/layout/HorizontalMultiLevelHierarchy"/>
    <dgm:cxn modelId="{4B56F922-DAE9-7B40-8074-C406F080C887}" type="presParOf" srcId="{322C5A5A-9E25-6047-BB00-4DF750E135CE}" destId="{55918953-A6CF-814A-89F9-551623EBC010}" srcOrd="1" destOrd="0" presId="urn:microsoft.com/office/officeart/2008/layout/HorizontalMultiLevelHierarchy"/>
    <dgm:cxn modelId="{03BD3C2F-49AB-0F4F-A5B7-F7D7FB660DBC}" type="presParOf" srcId="{55918953-A6CF-814A-89F9-551623EBC010}" destId="{448042B3-2CED-424C-815C-8FD3B3AD8A39}" srcOrd="0" destOrd="0" presId="urn:microsoft.com/office/officeart/2008/layout/HorizontalMultiLevelHierarchy"/>
    <dgm:cxn modelId="{70D6A36A-77D5-8C47-8420-D10BA1150F37}" type="presParOf" srcId="{55918953-A6CF-814A-89F9-551623EBC010}" destId="{4C59A0B4-1525-104C-AAB2-E79163983336}" srcOrd="1" destOrd="0" presId="urn:microsoft.com/office/officeart/2008/layout/HorizontalMultiLevelHierarchy"/>
    <dgm:cxn modelId="{89D2BB4A-82F6-A24F-A354-30EE27FAAB0B}" type="presParOf" srcId="{322C5A5A-9E25-6047-BB00-4DF750E135CE}" destId="{64F502CF-3E90-0B4E-886C-91AB3F51938D}" srcOrd="2" destOrd="0" presId="urn:microsoft.com/office/officeart/2008/layout/HorizontalMultiLevelHierarchy"/>
    <dgm:cxn modelId="{627F4724-8163-BC42-9B5F-88CC1540A377}" type="presParOf" srcId="{64F502CF-3E90-0B4E-886C-91AB3F51938D}" destId="{6FA82A28-C585-714B-9AF5-DA995FB3DF53}" srcOrd="0" destOrd="0" presId="urn:microsoft.com/office/officeart/2008/layout/HorizontalMultiLevelHierarchy"/>
    <dgm:cxn modelId="{9B49C322-989E-BE47-869D-54BEE2AE118A}" type="presParOf" srcId="{322C5A5A-9E25-6047-BB00-4DF750E135CE}" destId="{EC8B6A62-9FAE-5045-A1A4-029DC2356DF7}" srcOrd="3" destOrd="0" presId="urn:microsoft.com/office/officeart/2008/layout/HorizontalMultiLevelHierarchy"/>
    <dgm:cxn modelId="{95BB1BC1-C557-7747-944A-C8E3B48728DC}" type="presParOf" srcId="{EC8B6A62-9FAE-5045-A1A4-029DC2356DF7}" destId="{F9B786D6-8B73-AC47-BEA7-3780A17C3E39}" srcOrd="0" destOrd="0" presId="urn:microsoft.com/office/officeart/2008/layout/HorizontalMultiLevelHierarchy"/>
    <dgm:cxn modelId="{45777B6C-9AD3-FE42-B95D-BE2B467C83E7}" type="presParOf" srcId="{EC8B6A62-9FAE-5045-A1A4-029DC2356DF7}" destId="{6E27147E-0C63-E041-AB6B-5C0E60851726}" srcOrd="1" destOrd="0" presId="urn:microsoft.com/office/officeart/2008/layout/HorizontalMultiLevelHierarchy"/>
    <dgm:cxn modelId="{323E6CE6-4283-8B4A-865E-056750E96827}" type="presParOf" srcId="{598DBB90-9C26-4C4B-AC1C-FF1827BF8D97}" destId="{60914178-E972-6747-98A5-9B1042D21399}" srcOrd="10" destOrd="0" presId="urn:microsoft.com/office/officeart/2008/layout/HorizontalMultiLevelHierarchy"/>
    <dgm:cxn modelId="{2407F871-DF90-FE4D-97C0-94F00535DC4E}" type="presParOf" srcId="{60914178-E972-6747-98A5-9B1042D21399}" destId="{03FF4E40-A0E8-E040-A52F-D68379DCC349}" srcOrd="0" destOrd="0" presId="urn:microsoft.com/office/officeart/2008/layout/HorizontalMultiLevelHierarchy"/>
    <dgm:cxn modelId="{D5C215F0-3B37-2640-B687-89C538485FA2}" type="presParOf" srcId="{598DBB90-9C26-4C4B-AC1C-FF1827BF8D97}" destId="{82D22835-936A-1D4B-AF7A-2D86C6FB8621}" srcOrd="11" destOrd="0" presId="urn:microsoft.com/office/officeart/2008/layout/HorizontalMultiLevelHierarchy"/>
    <dgm:cxn modelId="{A79F2B7F-1386-8048-9D9B-BC99D4396AE3}" type="presParOf" srcId="{82D22835-936A-1D4B-AF7A-2D86C6FB8621}" destId="{4D444EFA-484D-8B49-B53F-73AE5DAC83CB}" srcOrd="0" destOrd="0" presId="urn:microsoft.com/office/officeart/2008/layout/HorizontalMultiLevelHierarchy"/>
    <dgm:cxn modelId="{EDA98EEA-4B10-354A-98DF-EA4B0F96C159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0C78E62-C8D0-3046-BAB5-1BA0E31E7E73}" type="presOf" srcId="{26144DC7-9794-3E4B-BF8F-331E25884D5F}" destId="{921A596F-4B37-494E-B07C-17FD734C6406}" srcOrd="0" destOrd="0" presId="urn:microsoft.com/office/officeart/2008/layout/HorizontalMultiLevelHierarchy"/>
    <dgm:cxn modelId="{DADE544D-B875-0345-914F-AF97CB120FB7}" type="presOf" srcId="{BBD19103-9913-2A49-AB85-F021773D5328}" destId="{64F502CF-3E90-0B4E-886C-91AB3F51938D}" srcOrd="0" destOrd="0" presId="urn:microsoft.com/office/officeart/2008/layout/HorizontalMultiLevelHierarchy"/>
    <dgm:cxn modelId="{6B91D651-55EB-9B4F-97E2-AE9D6543CDC5}" type="presOf" srcId="{E543121D-95F7-3E47-B964-B7B948211EBC}" destId="{C9D429FE-9539-9D4A-9750-F9C781598EC4}" srcOrd="1" destOrd="0" presId="urn:microsoft.com/office/officeart/2008/layout/HorizontalMultiLevelHierarchy"/>
    <dgm:cxn modelId="{F0B8FFED-9772-614C-9AF9-2B14A85BB728}" type="presOf" srcId="{75291F63-6D2A-BA4D-9808-5F545EE4CCF0}" destId="{9FB8B136-71A7-D34F-B7EB-BD8FC5C96ECE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E2DE3B6-4C38-5949-BE71-751E921999FA}" type="presOf" srcId="{C24B2AD7-9651-4B45-A8F4-0314EA8D4874}" destId="{8AD8F429-D3CB-F748-A62E-81D3E0DD1FE1}" srcOrd="0" destOrd="0" presId="urn:microsoft.com/office/officeart/2008/layout/HorizontalMultiLevelHierarchy"/>
    <dgm:cxn modelId="{92E00E3B-DBF5-0540-B133-3428A90BA5BA}" type="presOf" srcId="{8BC59F7D-94BF-3B43-BF5D-5485F4809DAD}" destId="{756F0DD8-11FC-8647-8FC8-7AAB634C5717}" srcOrd="1" destOrd="0" presId="urn:microsoft.com/office/officeart/2008/layout/HorizontalMultiLevelHierarchy"/>
    <dgm:cxn modelId="{840B3008-C6CE-6E4B-94CF-F74674F94120}" type="presOf" srcId="{8BC59F7D-94BF-3B43-BF5D-5485F4809DAD}" destId="{6D977B4C-E88D-6044-A647-A6CC29747BE1}" srcOrd="0" destOrd="0" presId="urn:microsoft.com/office/officeart/2008/layout/HorizontalMultiLevelHierarchy"/>
    <dgm:cxn modelId="{B6C8986A-02E6-E345-A155-1D1DC8DD86AA}" type="presOf" srcId="{990267CF-EA89-A240-9514-9AFC12BBADEE}" destId="{03DEAF18-EC72-C047-A9B4-C65BE189F02C}" srcOrd="0" destOrd="0" presId="urn:microsoft.com/office/officeart/2008/layout/HorizontalMultiLevelHierarchy"/>
    <dgm:cxn modelId="{C90BA6A0-F986-4343-968D-B9B92158E84B}" type="presOf" srcId="{134C8002-4160-B046-917F-B9172D6D011E}" destId="{569810E7-365A-FB48-A979-23DA3465EF4F}" srcOrd="1" destOrd="0" presId="urn:microsoft.com/office/officeart/2008/layout/HorizontalMultiLevelHierarchy"/>
    <dgm:cxn modelId="{9EDA678C-9B6B-6241-B6D4-2465F47664BE}" type="presOf" srcId="{B8771036-12B2-D843-AA17-BB631BA3F87D}" destId="{F9B786D6-8B73-AC47-BEA7-3780A17C3E39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34879D7-13EB-8443-ADFB-8C077C8016F2}" type="presOf" srcId="{7E0C02E8-17C2-874D-B6DE-8E3A1D3437C9}" destId="{448042B3-2CED-424C-815C-8FD3B3AD8A39}" srcOrd="0" destOrd="0" presId="urn:microsoft.com/office/officeart/2008/layout/HorizontalMultiLevelHierarchy"/>
    <dgm:cxn modelId="{2705BD48-24F0-AE46-9FEF-D92969B8CEC2}" type="presOf" srcId="{174F7A28-653D-6F45-9860-935E35504EE1}" destId="{4D444EFA-484D-8B49-B53F-73AE5DAC83CB}" srcOrd="0" destOrd="0" presId="urn:microsoft.com/office/officeart/2008/layout/HorizontalMultiLevelHierarchy"/>
    <dgm:cxn modelId="{6966BCA7-E5D8-CC45-BAEC-8453D88D1F92}" type="presOf" srcId="{488E1B12-EE7C-9246-8169-00D4E05307C4}" destId="{5E781A07-1968-A143-88EC-827822313B55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EEE3A549-724B-3C46-A6B8-0BEDC628E627}" type="presOf" srcId="{BBD19103-9913-2A49-AB85-F021773D5328}" destId="{6FA82A28-C585-714B-9AF5-DA995FB3DF53}" srcOrd="1" destOrd="0" presId="urn:microsoft.com/office/officeart/2008/layout/HorizontalMultiLevelHierarchy"/>
    <dgm:cxn modelId="{77A67775-55C7-0547-ABDA-481879672588}" type="presOf" srcId="{0726F871-37F4-AB40-AF73-6656D7E9C85D}" destId="{613226CB-11A4-C549-82A6-64B9BCFE1002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E242453-0ACC-A24B-BF86-9BBD98762BC0}" type="presOf" srcId="{134C8002-4160-B046-917F-B9172D6D011E}" destId="{33DDFCA5-CC66-CC45-A430-EDF4DA53BA93}" srcOrd="0" destOrd="0" presId="urn:microsoft.com/office/officeart/2008/layout/HorizontalMultiLevelHierarchy"/>
    <dgm:cxn modelId="{A52A56DE-750E-5340-848F-1A4439C80D39}" type="presOf" srcId="{9EB1846C-ABB5-9E44-B030-7BE73C498E59}" destId="{60914178-E972-6747-98A5-9B1042D21399}" srcOrd="0" destOrd="0" presId="urn:microsoft.com/office/officeart/2008/layout/HorizontalMultiLevelHierarchy"/>
    <dgm:cxn modelId="{6306E5C9-3561-694C-8A90-C97160F7A50E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823837F5-7674-8548-BAA9-1D60B528CB04}" type="presOf" srcId="{C0976C3D-B466-7D45-ABFB-2E3685B2F19C}" destId="{D35EA19E-870C-2F44-A620-E6B51FB2058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F5ED5546-7FB8-9C48-9703-1A419F977800}" type="presOf" srcId="{78A64519-4827-364C-A275-D5C68A949ADD}" destId="{33CE7315-72E8-4545-9EC6-56F4D0BEC64D}" srcOrd="0" destOrd="0" presId="urn:microsoft.com/office/officeart/2008/layout/HorizontalMultiLevelHierarchy"/>
    <dgm:cxn modelId="{8A6C40FA-98E5-1046-9CC3-D6461AC6EB47}" type="presOf" srcId="{436C1B23-A07F-9344-ADAB-98173723FB7F}" destId="{B541F6A1-B2AA-7447-8E11-AC7AA5D5D50B}" srcOrd="0" destOrd="0" presId="urn:microsoft.com/office/officeart/2008/layout/HorizontalMultiLevelHierarchy"/>
    <dgm:cxn modelId="{CD61C809-D758-D14C-B9BE-FF926D140C25}" type="presOf" srcId="{63D1AE09-4F57-A443-A1FD-2A3034962097}" destId="{04D949B2-6FA5-4948-B335-DDA85E4E65B1}" srcOrd="1" destOrd="0" presId="urn:microsoft.com/office/officeart/2008/layout/HorizontalMultiLevelHierarchy"/>
    <dgm:cxn modelId="{8583BDD2-909A-EA4A-9082-DCA261A75A9F}" type="presOf" srcId="{63D1AE09-4F57-A443-A1FD-2A3034962097}" destId="{B7A5E06F-5B4B-C947-BFA6-C1FA5998CE54}" srcOrd="0" destOrd="0" presId="urn:microsoft.com/office/officeart/2008/layout/HorizontalMultiLevelHierarchy"/>
    <dgm:cxn modelId="{EBA49E63-04CE-0146-A5EE-574942AC3ADE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F33597D-A26E-5A47-93CA-B54191D661F7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B4D2501-1543-9D48-AB63-3F79756EC57D}" type="presOf" srcId="{5E2A7D5A-EFB6-9C4F-A960-3D6903C39497}" destId="{E59B7B1E-3287-FB43-A405-2A84667315EC}" srcOrd="1" destOrd="0" presId="urn:microsoft.com/office/officeart/2008/layout/HorizontalMultiLevelHierarchy"/>
    <dgm:cxn modelId="{61FEB12B-96E2-564E-81C9-CC34782935C5}" type="presOf" srcId="{6577C284-4D20-2C4A-88D4-29EB6FEAC9C2}" destId="{348A166D-A55E-9147-99A1-FB87A4CF61A8}" srcOrd="1" destOrd="0" presId="urn:microsoft.com/office/officeart/2008/layout/HorizontalMultiLevelHierarchy"/>
    <dgm:cxn modelId="{2ED23E73-5AAE-374E-ABA1-C6E45D3115F4}" type="presOf" srcId="{E543121D-95F7-3E47-B964-B7B948211EBC}" destId="{2C1F9B08-4495-8146-8974-2654E99B2E9A}" srcOrd="0" destOrd="0" presId="urn:microsoft.com/office/officeart/2008/layout/HorizontalMultiLevelHierarchy"/>
    <dgm:cxn modelId="{A3DB8569-7B21-6F46-BEF6-D7DFB3B94EF7}" type="presOf" srcId="{EF2BFDE9-4D1F-3049-B62C-65BE59459C50}" destId="{5167760A-1265-4C43-B02A-4A72B3B39F5E}" srcOrd="0" destOrd="0" presId="urn:microsoft.com/office/officeart/2008/layout/HorizontalMultiLevelHierarchy"/>
    <dgm:cxn modelId="{0211849A-03DC-104B-965C-C2E06D17846E}" type="presOf" srcId="{436C1B23-A07F-9344-ADAB-98173723FB7F}" destId="{0637CC4E-4D30-724B-9FFD-C7AED88FB068}" srcOrd="1" destOrd="0" presId="urn:microsoft.com/office/officeart/2008/layout/HorizontalMultiLevelHierarchy"/>
    <dgm:cxn modelId="{81933FFB-26EA-5443-8F77-CDA5EFD29180}" type="presOf" srcId="{859769CA-042B-6244-840F-75AE1403619A}" destId="{4E546A01-1907-BB4F-B534-4E81DE6081F4}" srcOrd="0" destOrd="0" presId="urn:microsoft.com/office/officeart/2008/layout/HorizontalMultiLevelHierarchy"/>
    <dgm:cxn modelId="{B341A076-ECCF-124F-AEA0-D1F55396B5A6}" type="presOf" srcId="{C24B2AD7-9651-4B45-A8F4-0314EA8D4874}" destId="{27DD3461-0240-774A-8774-CC1A00541B61}" srcOrd="1" destOrd="0" presId="urn:microsoft.com/office/officeart/2008/layout/HorizontalMultiLevelHierarchy"/>
    <dgm:cxn modelId="{40534AC5-6BC0-C941-86D1-03D8647156D3}" type="presOf" srcId="{5E2A7D5A-EFB6-9C4F-A960-3D6903C39497}" destId="{1442578F-E924-E34F-9FA5-3F4C2CF65BC9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2A08E25-4F48-664F-9AA9-4C16B213B248}" type="presOf" srcId="{08733529-A5F0-F14D-8E75-74214329B040}" destId="{A635BF91-C219-EB46-A0CA-F8A2CE3D7BF3}" srcOrd="1" destOrd="0" presId="urn:microsoft.com/office/officeart/2008/layout/HorizontalMultiLevelHierarchy"/>
    <dgm:cxn modelId="{C04D02DF-338C-DF45-9217-DAA6573FF3BC}" type="presOf" srcId="{08733529-A5F0-F14D-8E75-74214329B040}" destId="{393A7F55-569D-7A48-ACE0-06341801837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4BBC2DC-2697-3F42-9337-C7DDC5B1D2C3}" type="presOf" srcId="{BA9C693C-1CF5-6E4E-A8C4-1E304AFD6DF5}" destId="{99E936FD-8649-9640-96D2-9202E1CEC417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DA38F75-D8C2-8946-8F2D-A6BC5C8CB24A}" type="presOf" srcId="{6577C284-4D20-2C4A-88D4-29EB6FEAC9C2}" destId="{A3F719CD-4C36-CF49-B90F-B8B40A2B29DE}" srcOrd="0" destOrd="0" presId="urn:microsoft.com/office/officeart/2008/layout/HorizontalMultiLevelHierarchy"/>
    <dgm:cxn modelId="{82D6383E-C5A9-2848-9FD7-0371AC07A53B}" type="presOf" srcId="{9EB1846C-ABB5-9E44-B030-7BE73C498E59}" destId="{03FF4E40-A0E8-E040-A52F-D68379DCC349}" srcOrd="1" destOrd="0" presId="urn:microsoft.com/office/officeart/2008/layout/HorizontalMultiLevelHierarchy"/>
    <dgm:cxn modelId="{210D4F46-3BCB-C949-AE3C-2D2BA8272FC0}" type="presParOf" srcId="{613226CB-11A4-C549-82A6-64B9BCFE1002}" destId="{3BA40406-1E55-1642-A22A-B49F5A173AC8}" srcOrd="0" destOrd="0" presId="urn:microsoft.com/office/officeart/2008/layout/HorizontalMultiLevelHierarchy"/>
    <dgm:cxn modelId="{D1D20F44-827F-4F44-9AF2-EABE850908BF}" type="presParOf" srcId="{3BA40406-1E55-1642-A22A-B49F5A173AC8}" destId="{99E936FD-8649-9640-96D2-9202E1CEC417}" srcOrd="0" destOrd="0" presId="urn:microsoft.com/office/officeart/2008/layout/HorizontalMultiLevelHierarchy"/>
    <dgm:cxn modelId="{9650A2B2-AB9D-DE4A-9DD7-688C1AA69B5D}" type="presParOf" srcId="{3BA40406-1E55-1642-A22A-B49F5A173AC8}" destId="{598DBB90-9C26-4C4B-AC1C-FF1827BF8D97}" srcOrd="1" destOrd="0" presId="urn:microsoft.com/office/officeart/2008/layout/HorizontalMultiLevelHierarchy"/>
    <dgm:cxn modelId="{0833128E-BC30-8143-971C-2B570C06BEE4}" type="presParOf" srcId="{598DBB90-9C26-4C4B-AC1C-FF1827BF8D97}" destId="{D778007E-9974-2C41-910F-E1E5562B090A}" srcOrd="0" destOrd="0" presId="urn:microsoft.com/office/officeart/2008/layout/HorizontalMultiLevelHierarchy"/>
    <dgm:cxn modelId="{82E52ED5-675B-184B-A46E-1FDB4535DE50}" type="presParOf" srcId="{D778007E-9974-2C41-910F-E1E5562B090A}" destId="{AB33012A-8C54-6245-96E8-E0111C081E33}" srcOrd="0" destOrd="0" presId="urn:microsoft.com/office/officeart/2008/layout/HorizontalMultiLevelHierarchy"/>
    <dgm:cxn modelId="{D737E138-B286-C94E-A084-EC005A880CEA}" type="presParOf" srcId="{598DBB90-9C26-4C4B-AC1C-FF1827BF8D97}" destId="{BCA6FE17-8DB6-0242-A6E4-C7D3971EBD97}" srcOrd="1" destOrd="0" presId="urn:microsoft.com/office/officeart/2008/layout/HorizontalMultiLevelHierarchy"/>
    <dgm:cxn modelId="{842B5AEA-B03A-784E-A523-DF08917604BC}" type="presParOf" srcId="{BCA6FE17-8DB6-0242-A6E4-C7D3971EBD97}" destId="{5E781A07-1968-A143-88EC-827822313B55}" srcOrd="0" destOrd="0" presId="urn:microsoft.com/office/officeart/2008/layout/HorizontalMultiLevelHierarchy"/>
    <dgm:cxn modelId="{DFE3656E-FE88-124E-AC59-65EF982A9329}" type="presParOf" srcId="{BCA6FE17-8DB6-0242-A6E4-C7D3971EBD97}" destId="{BDDED42C-20CE-EF4E-85AA-7830E9428B23}" srcOrd="1" destOrd="0" presId="urn:microsoft.com/office/officeart/2008/layout/HorizontalMultiLevelHierarchy"/>
    <dgm:cxn modelId="{8EFC4BEB-C03A-2E45-B0C9-04F19102FFFB}" type="presParOf" srcId="{598DBB90-9C26-4C4B-AC1C-FF1827BF8D97}" destId="{B7A5E06F-5B4B-C947-BFA6-C1FA5998CE54}" srcOrd="2" destOrd="0" presId="urn:microsoft.com/office/officeart/2008/layout/HorizontalMultiLevelHierarchy"/>
    <dgm:cxn modelId="{4508A149-38DC-0A42-9CC3-22FCF98CDE7D}" type="presParOf" srcId="{B7A5E06F-5B4B-C947-BFA6-C1FA5998CE54}" destId="{04D949B2-6FA5-4948-B335-DDA85E4E65B1}" srcOrd="0" destOrd="0" presId="urn:microsoft.com/office/officeart/2008/layout/HorizontalMultiLevelHierarchy"/>
    <dgm:cxn modelId="{8B467626-B544-1349-AACD-91CCA9481CBB}" type="presParOf" srcId="{598DBB90-9C26-4C4B-AC1C-FF1827BF8D97}" destId="{5B0B9041-BDB4-7141-9957-0BEAFB33AEFE}" srcOrd="3" destOrd="0" presId="urn:microsoft.com/office/officeart/2008/layout/HorizontalMultiLevelHierarchy"/>
    <dgm:cxn modelId="{D6B7A656-0740-7A4F-8AB8-0218119D33C3}" type="presParOf" srcId="{5B0B9041-BDB4-7141-9957-0BEAFB33AEFE}" destId="{D35EA19E-870C-2F44-A620-E6B51FB20589}" srcOrd="0" destOrd="0" presId="urn:microsoft.com/office/officeart/2008/layout/HorizontalMultiLevelHierarchy"/>
    <dgm:cxn modelId="{D472FC0A-1CA3-BB47-BD94-037280BB8B7D}" type="presParOf" srcId="{5B0B9041-BDB4-7141-9957-0BEAFB33AEFE}" destId="{62348515-9687-1045-ADA1-3184EC8CEC61}" srcOrd="1" destOrd="0" presId="urn:microsoft.com/office/officeart/2008/layout/HorizontalMultiLevelHierarchy"/>
    <dgm:cxn modelId="{153AE9B7-BDBA-0646-A834-7CB68E091F1F}" type="presParOf" srcId="{62348515-9687-1045-ADA1-3184EC8CEC61}" destId="{B541F6A1-B2AA-7447-8E11-AC7AA5D5D50B}" srcOrd="0" destOrd="0" presId="urn:microsoft.com/office/officeart/2008/layout/HorizontalMultiLevelHierarchy"/>
    <dgm:cxn modelId="{554DFD39-3302-0546-AA6E-AB042D8DBC84}" type="presParOf" srcId="{B541F6A1-B2AA-7447-8E11-AC7AA5D5D50B}" destId="{0637CC4E-4D30-724B-9FFD-C7AED88FB068}" srcOrd="0" destOrd="0" presId="urn:microsoft.com/office/officeart/2008/layout/HorizontalMultiLevelHierarchy"/>
    <dgm:cxn modelId="{2B4C9B90-6DEC-2C42-B900-9F0173EF5EE3}" type="presParOf" srcId="{62348515-9687-1045-ADA1-3184EC8CEC61}" destId="{CA3C244E-E149-0742-ACEF-44B7ECE83631}" srcOrd="1" destOrd="0" presId="urn:microsoft.com/office/officeart/2008/layout/HorizontalMultiLevelHierarchy"/>
    <dgm:cxn modelId="{826EF51C-271A-A54D-AD81-D75B85DB6107}" type="presParOf" srcId="{CA3C244E-E149-0742-ACEF-44B7ECE83631}" destId="{9FB8B136-71A7-D34F-B7EB-BD8FC5C96ECE}" srcOrd="0" destOrd="0" presId="urn:microsoft.com/office/officeart/2008/layout/HorizontalMultiLevelHierarchy"/>
    <dgm:cxn modelId="{236F7C74-E506-354D-A316-655E548E7762}" type="presParOf" srcId="{CA3C244E-E149-0742-ACEF-44B7ECE83631}" destId="{9B46DB51-FCC5-AC41-BECD-E28037B564D0}" srcOrd="1" destOrd="0" presId="urn:microsoft.com/office/officeart/2008/layout/HorizontalMultiLevelHierarchy"/>
    <dgm:cxn modelId="{D6307C3B-8CA0-7343-B7F9-384D952D894F}" type="presParOf" srcId="{62348515-9687-1045-ADA1-3184EC8CEC61}" destId="{2C1F9B08-4495-8146-8974-2654E99B2E9A}" srcOrd="2" destOrd="0" presId="urn:microsoft.com/office/officeart/2008/layout/HorizontalMultiLevelHierarchy"/>
    <dgm:cxn modelId="{B05EBA21-8134-A34E-851A-58A8B2297087}" type="presParOf" srcId="{2C1F9B08-4495-8146-8974-2654E99B2E9A}" destId="{C9D429FE-9539-9D4A-9750-F9C781598EC4}" srcOrd="0" destOrd="0" presId="urn:microsoft.com/office/officeart/2008/layout/HorizontalMultiLevelHierarchy"/>
    <dgm:cxn modelId="{06F95F42-524E-2C4E-A258-C3CB9A270E63}" type="presParOf" srcId="{62348515-9687-1045-ADA1-3184EC8CEC61}" destId="{7F107BC0-209A-4C42-BEA6-B6817D5C9E09}" srcOrd="3" destOrd="0" presId="urn:microsoft.com/office/officeart/2008/layout/HorizontalMultiLevelHierarchy"/>
    <dgm:cxn modelId="{91ABD6A0-6074-8249-A4B4-F026CC1806B8}" type="presParOf" srcId="{7F107BC0-209A-4C42-BEA6-B6817D5C9E09}" destId="{4E546A01-1907-BB4F-B534-4E81DE6081F4}" srcOrd="0" destOrd="0" presId="urn:microsoft.com/office/officeart/2008/layout/HorizontalMultiLevelHierarchy"/>
    <dgm:cxn modelId="{2082D3BE-CC3B-C746-B766-313B7324BC7B}" type="presParOf" srcId="{7F107BC0-209A-4C42-BEA6-B6817D5C9E09}" destId="{F5393339-32D0-CE4B-9AAA-4B6A114FA39A}" srcOrd="1" destOrd="0" presId="urn:microsoft.com/office/officeart/2008/layout/HorizontalMultiLevelHierarchy"/>
    <dgm:cxn modelId="{8907509D-64AE-C341-BE5D-A9BCE4BC982F}" type="presParOf" srcId="{62348515-9687-1045-ADA1-3184EC8CEC61}" destId="{6D977B4C-E88D-6044-A647-A6CC29747BE1}" srcOrd="4" destOrd="0" presId="urn:microsoft.com/office/officeart/2008/layout/HorizontalMultiLevelHierarchy"/>
    <dgm:cxn modelId="{D5D2489A-63FA-FE41-8AF2-BA5AAAA4A49E}" type="presParOf" srcId="{6D977B4C-E88D-6044-A647-A6CC29747BE1}" destId="{756F0DD8-11FC-8647-8FC8-7AAB634C5717}" srcOrd="0" destOrd="0" presId="urn:microsoft.com/office/officeart/2008/layout/HorizontalMultiLevelHierarchy"/>
    <dgm:cxn modelId="{7F88D624-41AF-674C-B909-D6B5B8CA5FC8}" type="presParOf" srcId="{62348515-9687-1045-ADA1-3184EC8CEC61}" destId="{BAA197B9-40F5-1D46-A384-973DDEA5160C}" srcOrd="5" destOrd="0" presId="urn:microsoft.com/office/officeart/2008/layout/HorizontalMultiLevelHierarchy"/>
    <dgm:cxn modelId="{5D3D9637-594F-744F-93E6-B201F295E6B5}" type="presParOf" srcId="{BAA197B9-40F5-1D46-A384-973DDEA5160C}" destId="{3C43B809-8F2F-3641-8339-1043D47661D7}" srcOrd="0" destOrd="0" presId="urn:microsoft.com/office/officeart/2008/layout/HorizontalMultiLevelHierarchy"/>
    <dgm:cxn modelId="{D40D3486-1445-3345-9321-9C01E07EE6FB}" type="presParOf" srcId="{BAA197B9-40F5-1D46-A384-973DDEA5160C}" destId="{F59926D0-D2AF-8940-B86B-A1820706A34B}" srcOrd="1" destOrd="0" presId="urn:microsoft.com/office/officeart/2008/layout/HorizontalMultiLevelHierarchy"/>
    <dgm:cxn modelId="{3D3CE38D-B3BC-F744-BB55-0094AC157CFB}" type="presParOf" srcId="{598DBB90-9C26-4C4B-AC1C-FF1827BF8D97}" destId="{1442578F-E924-E34F-9FA5-3F4C2CF65BC9}" srcOrd="4" destOrd="0" presId="urn:microsoft.com/office/officeart/2008/layout/HorizontalMultiLevelHierarchy"/>
    <dgm:cxn modelId="{68E8C22D-5EAF-1A41-BC70-F1522E1B5C07}" type="presParOf" srcId="{1442578F-E924-E34F-9FA5-3F4C2CF65BC9}" destId="{E59B7B1E-3287-FB43-A405-2A84667315EC}" srcOrd="0" destOrd="0" presId="urn:microsoft.com/office/officeart/2008/layout/HorizontalMultiLevelHierarchy"/>
    <dgm:cxn modelId="{3DB34D8B-4BF4-7F43-BDA3-21367B4A87A7}" type="presParOf" srcId="{598DBB90-9C26-4C4B-AC1C-FF1827BF8D97}" destId="{6188AF91-8F5E-7F4E-A0A2-13FA32167F53}" srcOrd="5" destOrd="0" presId="urn:microsoft.com/office/officeart/2008/layout/HorizontalMultiLevelHierarchy"/>
    <dgm:cxn modelId="{9A87C5A2-C8A4-854B-A219-F7A1741527F7}" type="presParOf" srcId="{6188AF91-8F5E-7F4E-A0A2-13FA32167F53}" destId="{5167760A-1265-4C43-B02A-4A72B3B39F5E}" srcOrd="0" destOrd="0" presId="urn:microsoft.com/office/officeart/2008/layout/HorizontalMultiLevelHierarchy"/>
    <dgm:cxn modelId="{100E49F9-2F20-D749-B594-57253AE5684F}" type="presParOf" srcId="{6188AF91-8F5E-7F4E-A0A2-13FA32167F53}" destId="{21F2C295-F343-AC4A-8BE2-CFD4DAC170AE}" srcOrd="1" destOrd="0" presId="urn:microsoft.com/office/officeart/2008/layout/HorizontalMultiLevelHierarchy"/>
    <dgm:cxn modelId="{2B95A26A-532F-E84C-9730-22B0EF71F335}" type="presParOf" srcId="{598DBB90-9C26-4C4B-AC1C-FF1827BF8D97}" destId="{A3F719CD-4C36-CF49-B90F-B8B40A2B29DE}" srcOrd="6" destOrd="0" presId="urn:microsoft.com/office/officeart/2008/layout/HorizontalMultiLevelHierarchy"/>
    <dgm:cxn modelId="{74EF6ACC-FCE9-2540-99A9-9F1DB77186F6}" type="presParOf" srcId="{A3F719CD-4C36-CF49-B90F-B8B40A2B29DE}" destId="{348A166D-A55E-9147-99A1-FB87A4CF61A8}" srcOrd="0" destOrd="0" presId="urn:microsoft.com/office/officeart/2008/layout/HorizontalMultiLevelHierarchy"/>
    <dgm:cxn modelId="{1C5C6FDC-B21A-0148-9A80-420BA1389163}" type="presParOf" srcId="{598DBB90-9C26-4C4B-AC1C-FF1827BF8D97}" destId="{175E4F2C-D898-EE44-A4E7-79846E237DB4}" srcOrd="7" destOrd="0" presId="urn:microsoft.com/office/officeart/2008/layout/HorizontalMultiLevelHierarchy"/>
    <dgm:cxn modelId="{BE090624-D18D-9A40-A11A-5D869ED639DF}" type="presParOf" srcId="{175E4F2C-D898-EE44-A4E7-79846E237DB4}" destId="{921A596F-4B37-494E-B07C-17FD734C6406}" srcOrd="0" destOrd="0" presId="urn:microsoft.com/office/officeart/2008/layout/HorizontalMultiLevelHierarchy"/>
    <dgm:cxn modelId="{1C26B0C2-FC24-BE42-B4BB-AC9B4DF8273E}" type="presParOf" srcId="{175E4F2C-D898-EE44-A4E7-79846E237DB4}" destId="{A9D518F9-DAB2-4E45-9ECB-39AA13A01564}" srcOrd="1" destOrd="0" presId="urn:microsoft.com/office/officeart/2008/layout/HorizontalMultiLevelHierarchy"/>
    <dgm:cxn modelId="{620E2009-E65E-4F41-8328-B8D7DEBD582D}" type="presParOf" srcId="{A9D518F9-DAB2-4E45-9ECB-39AA13A01564}" destId="{8AD8F429-D3CB-F748-A62E-81D3E0DD1FE1}" srcOrd="0" destOrd="0" presId="urn:microsoft.com/office/officeart/2008/layout/HorizontalMultiLevelHierarchy"/>
    <dgm:cxn modelId="{4EDB6EA1-BBBA-7847-928C-EC8AAAD0B07C}" type="presParOf" srcId="{8AD8F429-D3CB-F748-A62E-81D3E0DD1FE1}" destId="{27DD3461-0240-774A-8774-CC1A00541B61}" srcOrd="0" destOrd="0" presId="urn:microsoft.com/office/officeart/2008/layout/HorizontalMultiLevelHierarchy"/>
    <dgm:cxn modelId="{52FB52A6-0967-8047-946F-DE432B8327AD}" type="presParOf" srcId="{A9D518F9-DAB2-4E45-9ECB-39AA13A01564}" destId="{11FBA7F4-3D95-3448-9648-3CEA03AB03A5}" srcOrd="1" destOrd="0" presId="urn:microsoft.com/office/officeart/2008/layout/HorizontalMultiLevelHierarchy"/>
    <dgm:cxn modelId="{E1C9AB60-5BE3-854B-9B1D-137E903D7EC6}" type="presParOf" srcId="{11FBA7F4-3D95-3448-9648-3CEA03AB03A5}" destId="{33CE7315-72E8-4545-9EC6-56F4D0BEC64D}" srcOrd="0" destOrd="0" presId="urn:microsoft.com/office/officeart/2008/layout/HorizontalMultiLevelHierarchy"/>
    <dgm:cxn modelId="{D3D9B726-93A8-9946-83ED-8E14045C86BC}" type="presParOf" srcId="{11FBA7F4-3D95-3448-9648-3CEA03AB03A5}" destId="{F94ACA84-3A4A-0541-929E-9401CD7FB410}" srcOrd="1" destOrd="0" presId="urn:microsoft.com/office/officeart/2008/layout/HorizontalMultiLevelHierarchy"/>
    <dgm:cxn modelId="{B389F04B-9FA7-744B-A5AB-B83F9441DA1F}" type="presParOf" srcId="{598DBB90-9C26-4C4B-AC1C-FF1827BF8D97}" destId="{33DDFCA5-CC66-CC45-A430-EDF4DA53BA93}" srcOrd="8" destOrd="0" presId="urn:microsoft.com/office/officeart/2008/layout/HorizontalMultiLevelHierarchy"/>
    <dgm:cxn modelId="{25B76761-FA1B-BD46-8677-3E13731477DE}" type="presParOf" srcId="{33DDFCA5-CC66-CC45-A430-EDF4DA53BA93}" destId="{569810E7-365A-FB48-A979-23DA3465EF4F}" srcOrd="0" destOrd="0" presId="urn:microsoft.com/office/officeart/2008/layout/HorizontalMultiLevelHierarchy"/>
    <dgm:cxn modelId="{46560DF2-B1A7-A148-8D15-3009B0558884}" type="presParOf" srcId="{598DBB90-9C26-4C4B-AC1C-FF1827BF8D97}" destId="{299D8B01-3ECB-7743-BE59-35C50BD6249A}" srcOrd="9" destOrd="0" presId="urn:microsoft.com/office/officeart/2008/layout/HorizontalMultiLevelHierarchy"/>
    <dgm:cxn modelId="{54C81C9B-52D3-B041-A72F-9A0BCB5109F6}" type="presParOf" srcId="{299D8B01-3ECB-7743-BE59-35C50BD6249A}" destId="{03DEAF18-EC72-C047-A9B4-C65BE189F02C}" srcOrd="0" destOrd="0" presId="urn:microsoft.com/office/officeart/2008/layout/HorizontalMultiLevelHierarchy"/>
    <dgm:cxn modelId="{C745A61E-5587-054F-98AE-9520E3069984}" type="presParOf" srcId="{299D8B01-3ECB-7743-BE59-35C50BD6249A}" destId="{322C5A5A-9E25-6047-BB00-4DF750E135CE}" srcOrd="1" destOrd="0" presId="urn:microsoft.com/office/officeart/2008/layout/HorizontalMultiLevelHierarchy"/>
    <dgm:cxn modelId="{A8CD53F7-3E75-B84B-A821-41847CAF8D70}" type="presParOf" srcId="{322C5A5A-9E25-6047-BB00-4DF750E135CE}" destId="{393A7F55-569D-7A48-ACE0-063418018375}" srcOrd="0" destOrd="0" presId="urn:microsoft.com/office/officeart/2008/layout/HorizontalMultiLevelHierarchy"/>
    <dgm:cxn modelId="{9BF82124-3E8D-5847-8621-AE5177B3FBBB}" type="presParOf" srcId="{393A7F55-569D-7A48-ACE0-063418018375}" destId="{A635BF91-C219-EB46-A0CA-F8A2CE3D7BF3}" srcOrd="0" destOrd="0" presId="urn:microsoft.com/office/officeart/2008/layout/HorizontalMultiLevelHierarchy"/>
    <dgm:cxn modelId="{4C949B56-A263-DE41-9BB6-0A1D097CD3B4}" type="presParOf" srcId="{322C5A5A-9E25-6047-BB00-4DF750E135CE}" destId="{55918953-A6CF-814A-89F9-551623EBC010}" srcOrd="1" destOrd="0" presId="urn:microsoft.com/office/officeart/2008/layout/HorizontalMultiLevelHierarchy"/>
    <dgm:cxn modelId="{9DB749EE-21A6-9E47-AADB-887E28FEA78A}" type="presParOf" srcId="{55918953-A6CF-814A-89F9-551623EBC010}" destId="{448042B3-2CED-424C-815C-8FD3B3AD8A39}" srcOrd="0" destOrd="0" presId="urn:microsoft.com/office/officeart/2008/layout/HorizontalMultiLevelHierarchy"/>
    <dgm:cxn modelId="{998F3CA7-C566-DB41-85F0-5E7CC944E385}" type="presParOf" srcId="{55918953-A6CF-814A-89F9-551623EBC010}" destId="{4C59A0B4-1525-104C-AAB2-E79163983336}" srcOrd="1" destOrd="0" presId="urn:microsoft.com/office/officeart/2008/layout/HorizontalMultiLevelHierarchy"/>
    <dgm:cxn modelId="{EEB467FC-507A-6743-9F03-91BA2A57C99B}" type="presParOf" srcId="{322C5A5A-9E25-6047-BB00-4DF750E135CE}" destId="{64F502CF-3E90-0B4E-886C-91AB3F51938D}" srcOrd="2" destOrd="0" presId="urn:microsoft.com/office/officeart/2008/layout/HorizontalMultiLevelHierarchy"/>
    <dgm:cxn modelId="{BAB8DA88-23AC-6548-A667-B8DC4FB5347B}" type="presParOf" srcId="{64F502CF-3E90-0B4E-886C-91AB3F51938D}" destId="{6FA82A28-C585-714B-9AF5-DA995FB3DF53}" srcOrd="0" destOrd="0" presId="urn:microsoft.com/office/officeart/2008/layout/HorizontalMultiLevelHierarchy"/>
    <dgm:cxn modelId="{9E10FD48-6CF4-0D4D-A472-E09623B7E6CA}" type="presParOf" srcId="{322C5A5A-9E25-6047-BB00-4DF750E135CE}" destId="{EC8B6A62-9FAE-5045-A1A4-029DC2356DF7}" srcOrd="3" destOrd="0" presId="urn:microsoft.com/office/officeart/2008/layout/HorizontalMultiLevelHierarchy"/>
    <dgm:cxn modelId="{45F94B74-1F52-0B4D-BD77-BF35DFA0DA02}" type="presParOf" srcId="{EC8B6A62-9FAE-5045-A1A4-029DC2356DF7}" destId="{F9B786D6-8B73-AC47-BEA7-3780A17C3E39}" srcOrd="0" destOrd="0" presId="urn:microsoft.com/office/officeart/2008/layout/HorizontalMultiLevelHierarchy"/>
    <dgm:cxn modelId="{09551A64-6272-F749-9AA4-0A53F3E9097D}" type="presParOf" srcId="{EC8B6A62-9FAE-5045-A1A4-029DC2356DF7}" destId="{6E27147E-0C63-E041-AB6B-5C0E60851726}" srcOrd="1" destOrd="0" presId="urn:microsoft.com/office/officeart/2008/layout/HorizontalMultiLevelHierarchy"/>
    <dgm:cxn modelId="{6CCBC749-9501-3146-87C1-4A85B60D3E6B}" type="presParOf" srcId="{598DBB90-9C26-4C4B-AC1C-FF1827BF8D97}" destId="{60914178-E972-6747-98A5-9B1042D21399}" srcOrd="10" destOrd="0" presId="urn:microsoft.com/office/officeart/2008/layout/HorizontalMultiLevelHierarchy"/>
    <dgm:cxn modelId="{B36CB854-81F7-174A-964E-383A3828F4B0}" type="presParOf" srcId="{60914178-E972-6747-98A5-9B1042D21399}" destId="{03FF4E40-A0E8-E040-A52F-D68379DCC349}" srcOrd="0" destOrd="0" presId="urn:microsoft.com/office/officeart/2008/layout/HorizontalMultiLevelHierarchy"/>
    <dgm:cxn modelId="{73A8FE6F-C160-6B41-B0CE-D664865ADB06}" type="presParOf" srcId="{598DBB90-9C26-4C4B-AC1C-FF1827BF8D97}" destId="{82D22835-936A-1D4B-AF7A-2D86C6FB8621}" srcOrd="11" destOrd="0" presId="urn:microsoft.com/office/officeart/2008/layout/HorizontalMultiLevelHierarchy"/>
    <dgm:cxn modelId="{4AF7B3BB-13CE-9245-B7B0-BA39235F83A5}" type="presParOf" srcId="{82D22835-936A-1D4B-AF7A-2D86C6FB8621}" destId="{4D444EFA-484D-8B49-B53F-73AE5DAC83CB}" srcOrd="0" destOrd="0" presId="urn:microsoft.com/office/officeart/2008/layout/HorizontalMultiLevelHierarchy"/>
    <dgm:cxn modelId="{EAA5E223-0246-C94D-9E75-6FEC8AB9A61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B37E3B0-221D-6745-A8C2-3939136ADA8D}" type="presOf" srcId="{9EB1846C-ABB5-9E44-B030-7BE73C498E59}" destId="{03FF4E40-A0E8-E040-A52F-D68379DCC349}" srcOrd="1" destOrd="0" presId="urn:microsoft.com/office/officeart/2008/layout/HorizontalMultiLevelHierarchy"/>
    <dgm:cxn modelId="{A3F53239-9CBA-8145-839E-18C2ECB700C8}" type="presOf" srcId="{6577C284-4D20-2C4A-88D4-29EB6FEAC9C2}" destId="{348A166D-A55E-9147-99A1-FB87A4CF61A8}" srcOrd="1" destOrd="0" presId="urn:microsoft.com/office/officeart/2008/layout/HorizontalMultiLevelHierarchy"/>
    <dgm:cxn modelId="{8123FD2C-F1C9-7345-AF83-85D40235508E}" type="presOf" srcId="{5ADEDBF8-717E-F946-B11E-4CC50D9988C8}" destId="{D778007E-9974-2C41-910F-E1E5562B090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043FB49-4E59-DA47-A85D-120AF502BF17}" type="presOf" srcId="{08733529-A5F0-F14D-8E75-74214329B040}" destId="{393A7F55-569D-7A48-ACE0-06341801837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18B635B-3243-9D45-B7C8-3DE23C8C0215}" type="presOf" srcId="{0726F871-37F4-AB40-AF73-6656D7E9C85D}" destId="{613226CB-11A4-C549-82A6-64B9BCFE1002}" srcOrd="0" destOrd="0" presId="urn:microsoft.com/office/officeart/2008/layout/HorizontalMultiLevelHierarchy"/>
    <dgm:cxn modelId="{BD303E5A-FDF7-8E45-B8AD-CF1BD62261C0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A33EC731-DFBA-834B-AFB8-8C8BE3F8C92F}" type="presOf" srcId="{5E2A7D5A-EFB6-9C4F-A960-3D6903C39497}" destId="{1442578F-E924-E34F-9FA5-3F4C2CF65BC9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193D8FF-3C98-7940-ABA3-F4873C92621B}" type="presOf" srcId="{26144DC7-9794-3E4B-BF8F-331E25884D5F}" destId="{921A596F-4B37-494E-B07C-17FD734C6406}" srcOrd="0" destOrd="0" presId="urn:microsoft.com/office/officeart/2008/layout/HorizontalMultiLevelHierarchy"/>
    <dgm:cxn modelId="{F56EF568-E82F-C24E-9BAB-978431AA603D}" type="presOf" srcId="{90FBF026-5068-6043-A75B-344D047E346D}" destId="{2242491C-75CB-654B-ABCA-74AF8E25B4E8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2DDF83F7-54E0-2D4F-A8F9-3CA6BB6DFCCA}" type="presOf" srcId="{5ADEDBF8-717E-F946-B11E-4CC50D9988C8}" destId="{AB33012A-8C54-6245-96E8-E0111C081E33}" srcOrd="1" destOrd="0" presId="urn:microsoft.com/office/officeart/2008/layout/HorizontalMultiLevelHierarchy"/>
    <dgm:cxn modelId="{6EE17A52-5175-0249-B55F-E4E463553BF1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B39A7B85-89AF-EB4D-B89E-BE995C84B90F}" type="presOf" srcId="{90FBF026-5068-6043-A75B-344D047E346D}" destId="{62990B64-CF79-7146-BF7B-48A759C6E310}" srcOrd="1" destOrd="0" presId="urn:microsoft.com/office/officeart/2008/layout/HorizontalMultiLevelHierarchy"/>
    <dgm:cxn modelId="{F0B96170-61A1-7E48-BCA2-E4D3D9C0B5A6}" type="presOf" srcId="{07A4D93E-7AFB-4E4D-8384-CFBE7085BD56}" destId="{9D34DFA2-4C7C-5642-ADF0-8F3EDFBC71AF}" srcOrd="1" destOrd="0" presId="urn:microsoft.com/office/officeart/2008/layout/HorizontalMultiLevelHierarchy"/>
    <dgm:cxn modelId="{EC65796F-1B0C-6348-944D-6A7341FB00C8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A8E254D6-3E89-954D-A8AC-A50AA64701DA}" type="presOf" srcId="{C0976C3D-B466-7D45-ABFB-2E3685B2F19C}" destId="{D35EA19E-870C-2F44-A620-E6B51FB20589}" srcOrd="0" destOrd="0" presId="urn:microsoft.com/office/officeart/2008/layout/HorizontalMultiLevelHierarchy"/>
    <dgm:cxn modelId="{AD363C44-CDF3-3842-ABCF-769A9BD482EF}" type="presOf" srcId="{11D7D97A-F1CC-6A49-92BA-1094CF9B8EE3}" destId="{84732D04-01E1-2742-A082-1195BCDCDEC2}" srcOrd="0" destOrd="0" presId="urn:microsoft.com/office/officeart/2008/layout/HorizontalMultiLevelHierarchy"/>
    <dgm:cxn modelId="{F1FC1D81-BC6B-CE42-92D4-A3ADD2840BF6}" type="presOf" srcId="{B4B50EEB-1538-DF45-B07F-7D0FD83C8ED3}" destId="{7C4C248C-9225-884B-A9F0-E626AEAE24C9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A0FC858-BEB2-2846-95D5-7CD118881522}" type="presOf" srcId="{6577C284-4D20-2C4A-88D4-29EB6FEAC9C2}" destId="{A3F719CD-4C36-CF49-B90F-B8B40A2B29D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322A18F-A2DA-1D47-9572-FA95F06987D7}" type="presOf" srcId="{B4B50EEB-1538-DF45-B07F-7D0FD83C8ED3}" destId="{91975744-72FE-E947-98E3-ECF3B2E7C3DC}" srcOrd="0" destOrd="0" presId="urn:microsoft.com/office/officeart/2008/layout/HorizontalMultiLevelHierarchy"/>
    <dgm:cxn modelId="{9B5E99CA-ED67-7E4B-BBA6-790439940478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C111686-B7A3-8A4A-B20B-CA089D5968B7}" type="presOf" srcId="{488E1B12-EE7C-9246-8169-00D4E05307C4}" destId="{5E781A07-1968-A143-88EC-827822313B55}" srcOrd="0" destOrd="0" presId="urn:microsoft.com/office/officeart/2008/layout/HorizontalMultiLevelHierarchy"/>
    <dgm:cxn modelId="{CA585E26-425B-0E47-A0F9-AA9C17748AA1}" type="presOf" srcId="{73DD7058-02B4-D24C-9D13-AF75375EF8E6}" destId="{55365CED-83D4-194F-A914-2CFC37CD9B45}" srcOrd="0" destOrd="0" presId="urn:microsoft.com/office/officeart/2008/layout/HorizontalMultiLevelHierarchy"/>
    <dgm:cxn modelId="{996BB855-02A6-704A-84F1-641C021DBDCC}" type="presOf" srcId="{73DD7058-02B4-D24C-9D13-AF75375EF8E6}" destId="{12E46C15-0F90-7843-8745-7EFB583D5A38}" srcOrd="1" destOrd="0" presId="urn:microsoft.com/office/officeart/2008/layout/HorizontalMultiLevelHierarchy"/>
    <dgm:cxn modelId="{3DAB6B24-B828-EC42-866C-B33393E32A0D}" type="presOf" srcId="{BBD19103-9913-2A49-AB85-F021773D5328}" destId="{64F502CF-3E90-0B4E-886C-91AB3F51938D}" srcOrd="0" destOrd="0" presId="urn:microsoft.com/office/officeart/2008/layout/HorizontalMultiLevelHierarchy"/>
    <dgm:cxn modelId="{1A30B76C-7C7F-794D-B491-DA7A6BDC2A21}" type="presOf" srcId="{990267CF-EA89-A240-9514-9AFC12BBADEE}" destId="{03DEAF18-EC72-C047-A9B4-C65BE189F02C}" srcOrd="0" destOrd="0" presId="urn:microsoft.com/office/officeart/2008/layout/HorizontalMultiLevelHierarchy"/>
    <dgm:cxn modelId="{03CB910B-E587-A34C-8213-A4EB777A8ABE}" type="presOf" srcId="{5E2A7D5A-EFB6-9C4F-A960-3D6903C39497}" destId="{E59B7B1E-3287-FB43-A405-2A84667315EC}" srcOrd="1" destOrd="0" presId="urn:microsoft.com/office/officeart/2008/layout/HorizontalMultiLevelHierarchy"/>
    <dgm:cxn modelId="{7478AD54-98CA-FE4C-93D6-A148FA933282}" type="presOf" srcId="{7E0C02E8-17C2-874D-B6DE-8E3A1D3437C9}" destId="{448042B3-2CED-424C-815C-8FD3B3AD8A39}" srcOrd="0" destOrd="0" presId="urn:microsoft.com/office/officeart/2008/layout/HorizontalMultiLevelHierarchy"/>
    <dgm:cxn modelId="{2B248179-3641-1147-A145-557D63453228}" type="presOf" srcId="{BA9C693C-1CF5-6E4E-A8C4-1E304AFD6DF5}" destId="{99E936FD-8649-9640-96D2-9202E1CEC417}" srcOrd="0" destOrd="0" presId="urn:microsoft.com/office/officeart/2008/layout/HorizontalMultiLevelHierarchy"/>
    <dgm:cxn modelId="{ADBD0CCA-7D52-5A48-A344-21CAFD3F978B}" type="presOf" srcId="{07A4D93E-7AFB-4E4D-8384-CFBE7085BD56}" destId="{42308E2A-E89A-524C-8598-CEBE02495F63}" srcOrd="0" destOrd="0" presId="urn:microsoft.com/office/officeart/2008/layout/HorizontalMultiLevelHierarchy"/>
    <dgm:cxn modelId="{5E037D0F-1CFA-CA42-93DD-DE6ECE2674DF}" type="presOf" srcId="{516F75D9-69F5-0544-995D-CFB72352B59F}" destId="{887F982A-9047-D440-AFAC-0FD9C008886A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93988C9E-6A42-F241-9B45-98CDD4509F89}" type="presOf" srcId="{9EB1846C-ABB5-9E44-B030-7BE73C498E59}" destId="{60914178-E972-6747-98A5-9B1042D21399}" srcOrd="0" destOrd="0" presId="urn:microsoft.com/office/officeart/2008/layout/HorizontalMultiLevelHierarchy"/>
    <dgm:cxn modelId="{BA4BE0D7-4335-1F46-B70E-022010C183DA}" type="presOf" srcId="{1333B56B-0FB7-DB46-BFA8-14BA9E09141B}" destId="{9E30CAA0-C8DA-7340-9AC5-F7AFBAE25743}" srcOrd="0" destOrd="0" presId="urn:microsoft.com/office/officeart/2008/layout/HorizontalMultiLevelHierarchy"/>
    <dgm:cxn modelId="{28195C8C-C4DB-5345-ABAF-2C1A543E0C8D}" type="presOf" srcId="{BBD19103-9913-2A49-AB85-F021773D5328}" destId="{6FA82A28-C585-714B-9AF5-DA995FB3DF53}" srcOrd="1" destOrd="0" presId="urn:microsoft.com/office/officeart/2008/layout/HorizontalMultiLevelHierarchy"/>
    <dgm:cxn modelId="{44B1EE46-CEFD-A84B-93D7-B3AF803BE4B3}" type="presOf" srcId="{174F7A28-653D-6F45-9860-935E35504EE1}" destId="{4D444EFA-484D-8B49-B53F-73AE5DAC83CB}" srcOrd="0" destOrd="0" presId="urn:microsoft.com/office/officeart/2008/layout/HorizontalMultiLevelHierarchy"/>
    <dgm:cxn modelId="{3FEAB52D-DB9C-C848-9EF0-8CC180B39087}" type="presOf" srcId="{8B212141-5DD9-384A-A240-561E72DAAF7B}" destId="{21C89BDE-E13D-974B-B17D-6B6CDBB2C8DB}" srcOrd="0" destOrd="0" presId="urn:microsoft.com/office/officeart/2008/layout/HorizontalMultiLevelHierarchy"/>
    <dgm:cxn modelId="{D9028BD8-E0C3-C841-B7B5-EF69CB270EB7}" type="presOf" srcId="{63D1AE09-4F57-A443-A1FD-2A3034962097}" destId="{B7A5E06F-5B4B-C947-BFA6-C1FA5998CE54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7E5EA89-EA87-B94B-9DE8-7D583D24C398}" type="presOf" srcId="{134C8002-4160-B046-917F-B9172D6D011E}" destId="{569810E7-365A-FB48-A979-23DA3465EF4F}" srcOrd="1" destOrd="0" presId="urn:microsoft.com/office/officeart/2008/layout/HorizontalMultiLevelHierarchy"/>
    <dgm:cxn modelId="{8AF02CBA-66E4-314B-BF78-EB256638416F}" type="presOf" srcId="{B3C905E3-C669-9942-AEC9-21A47474CEB4}" destId="{DB79995B-B315-9C4C-BCA0-97AF2CF960CD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39418AC-EED8-A14A-80B2-B0B1705B2B21}" type="presOf" srcId="{B8771036-12B2-D843-AA17-BB631BA3F87D}" destId="{F9B786D6-8B73-AC47-BEA7-3780A17C3E39}" srcOrd="0" destOrd="0" presId="urn:microsoft.com/office/officeart/2008/layout/HorizontalMultiLevelHierarchy"/>
    <dgm:cxn modelId="{F2060DC4-D40F-9349-B53E-06147DB9274C}" type="presOf" srcId="{B3C905E3-C669-9942-AEC9-21A47474CEB4}" destId="{996189F3-00B3-7D49-A5FC-5430A26FB618}" srcOrd="0" destOrd="0" presId="urn:microsoft.com/office/officeart/2008/layout/HorizontalMultiLevelHierarchy"/>
    <dgm:cxn modelId="{B1161203-7728-2D4D-A05C-795730480E31}" type="presOf" srcId="{80BD7623-DCEC-2448-AB85-7A6B177B6EBB}" destId="{73B69BAE-7567-8E4E-A9B2-D2862F6B978E}" srcOrd="0" destOrd="0" presId="urn:microsoft.com/office/officeart/2008/layout/HorizontalMultiLevelHierarchy"/>
    <dgm:cxn modelId="{5BE13942-CCF5-F34E-BEAA-E714BEDFC554}" type="presParOf" srcId="{613226CB-11A4-C549-82A6-64B9BCFE1002}" destId="{3BA40406-1E55-1642-A22A-B49F5A173AC8}" srcOrd="0" destOrd="0" presId="urn:microsoft.com/office/officeart/2008/layout/HorizontalMultiLevelHierarchy"/>
    <dgm:cxn modelId="{00DE3D79-12EC-CF4A-8CB1-5FEC28BCDEC3}" type="presParOf" srcId="{3BA40406-1E55-1642-A22A-B49F5A173AC8}" destId="{99E936FD-8649-9640-96D2-9202E1CEC417}" srcOrd="0" destOrd="0" presId="urn:microsoft.com/office/officeart/2008/layout/HorizontalMultiLevelHierarchy"/>
    <dgm:cxn modelId="{6F123DA5-92EE-444A-A122-76300EED3244}" type="presParOf" srcId="{3BA40406-1E55-1642-A22A-B49F5A173AC8}" destId="{598DBB90-9C26-4C4B-AC1C-FF1827BF8D97}" srcOrd="1" destOrd="0" presId="urn:microsoft.com/office/officeart/2008/layout/HorizontalMultiLevelHierarchy"/>
    <dgm:cxn modelId="{B32545E0-FFC3-CB46-9738-F9E4061BEB68}" type="presParOf" srcId="{598DBB90-9C26-4C4B-AC1C-FF1827BF8D97}" destId="{D778007E-9974-2C41-910F-E1E5562B090A}" srcOrd="0" destOrd="0" presId="urn:microsoft.com/office/officeart/2008/layout/HorizontalMultiLevelHierarchy"/>
    <dgm:cxn modelId="{B9DD2A74-4C5F-8842-8826-9B43A83EAE39}" type="presParOf" srcId="{D778007E-9974-2C41-910F-E1E5562B090A}" destId="{AB33012A-8C54-6245-96E8-E0111C081E33}" srcOrd="0" destOrd="0" presId="urn:microsoft.com/office/officeart/2008/layout/HorizontalMultiLevelHierarchy"/>
    <dgm:cxn modelId="{F17D6A49-AB3C-FB4D-A774-5D0C1925FAC7}" type="presParOf" srcId="{598DBB90-9C26-4C4B-AC1C-FF1827BF8D97}" destId="{BCA6FE17-8DB6-0242-A6E4-C7D3971EBD97}" srcOrd="1" destOrd="0" presId="urn:microsoft.com/office/officeart/2008/layout/HorizontalMultiLevelHierarchy"/>
    <dgm:cxn modelId="{3449F685-F1DA-0C4C-BD14-DCEE40E8A9D0}" type="presParOf" srcId="{BCA6FE17-8DB6-0242-A6E4-C7D3971EBD97}" destId="{5E781A07-1968-A143-88EC-827822313B55}" srcOrd="0" destOrd="0" presId="urn:microsoft.com/office/officeart/2008/layout/HorizontalMultiLevelHierarchy"/>
    <dgm:cxn modelId="{6EBA4701-2BF2-5447-B6B6-93A050E83AF2}" type="presParOf" srcId="{BCA6FE17-8DB6-0242-A6E4-C7D3971EBD97}" destId="{BDDED42C-20CE-EF4E-85AA-7830E9428B23}" srcOrd="1" destOrd="0" presId="urn:microsoft.com/office/officeart/2008/layout/HorizontalMultiLevelHierarchy"/>
    <dgm:cxn modelId="{0E7B5250-AA4A-FD4E-B47F-7F0DC092060B}" type="presParOf" srcId="{598DBB90-9C26-4C4B-AC1C-FF1827BF8D97}" destId="{B7A5E06F-5B4B-C947-BFA6-C1FA5998CE54}" srcOrd="2" destOrd="0" presId="urn:microsoft.com/office/officeart/2008/layout/HorizontalMultiLevelHierarchy"/>
    <dgm:cxn modelId="{610844AF-C15E-EA42-A9C4-D9B8E6B07CEA}" type="presParOf" srcId="{B7A5E06F-5B4B-C947-BFA6-C1FA5998CE54}" destId="{04D949B2-6FA5-4948-B335-DDA85E4E65B1}" srcOrd="0" destOrd="0" presId="urn:microsoft.com/office/officeart/2008/layout/HorizontalMultiLevelHierarchy"/>
    <dgm:cxn modelId="{795BBD4D-B247-AE4A-A0C0-C64DC6348688}" type="presParOf" srcId="{598DBB90-9C26-4C4B-AC1C-FF1827BF8D97}" destId="{5B0B9041-BDB4-7141-9957-0BEAFB33AEFE}" srcOrd="3" destOrd="0" presId="urn:microsoft.com/office/officeart/2008/layout/HorizontalMultiLevelHierarchy"/>
    <dgm:cxn modelId="{250811E2-3546-954E-8606-29CCDC34B081}" type="presParOf" srcId="{5B0B9041-BDB4-7141-9957-0BEAFB33AEFE}" destId="{D35EA19E-870C-2F44-A620-E6B51FB20589}" srcOrd="0" destOrd="0" presId="urn:microsoft.com/office/officeart/2008/layout/HorizontalMultiLevelHierarchy"/>
    <dgm:cxn modelId="{D8C6BC14-C4F9-7140-A881-1816BE97AC6C}" type="presParOf" srcId="{5B0B9041-BDB4-7141-9957-0BEAFB33AEFE}" destId="{62348515-9687-1045-ADA1-3184EC8CEC61}" srcOrd="1" destOrd="0" presId="urn:microsoft.com/office/officeart/2008/layout/HorizontalMultiLevelHierarchy"/>
    <dgm:cxn modelId="{1ED00F7A-9145-074A-8A63-CB394FE43E11}" type="presParOf" srcId="{598DBB90-9C26-4C4B-AC1C-FF1827BF8D97}" destId="{42308E2A-E89A-524C-8598-CEBE02495F63}" srcOrd="4" destOrd="0" presId="urn:microsoft.com/office/officeart/2008/layout/HorizontalMultiLevelHierarchy"/>
    <dgm:cxn modelId="{266E7FA8-F229-A741-8355-6561C6834B2A}" type="presParOf" srcId="{42308E2A-E89A-524C-8598-CEBE02495F63}" destId="{9D34DFA2-4C7C-5642-ADF0-8F3EDFBC71AF}" srcOrd="0" destOrd="0" presId="urn:microsoft.com/office/officeart/2008/layout/HorizontalMultiLevelHierarchy"/>
    <dgm:cxn modelId="{7A69ACBB-4CD4-174E-B501-6063B31E5429}" type="presParOf" srcId="{598DBB90-9C26-4C4B-AC1C-FF1827BF8D97}" destId="{5A37FE29-273D-2F4A-BA74-A981AFDF7035}" srcOrd="5" destOrd="0" presId="urn:microsoft.com/office/officeart/2008/layout/HorizontalMultiLevelHierarchy"/>
    <dgm:cxn modelId="{5CF708C8-B237-2542-95FF-2BA9AF1DDCB0}" type="presParOf" srcId="{5A37FE29-273D-2F4A-BA74-A981AFDF7035}" destId="{887F982A-9047-D440-AFAC-0FD9C008886A}" srcOrd="0" destOrd="0" presId="urn:microsoft.com/office/officeart/2008/layout/HorizontalMultiLevelHierarchy"/>
    <dgm:cxn modelId="{EBC48B45-6231-CC46-9E5E-513140D944E9}" type="presParOf" srcId="{5A37FE29-273D-2F4A-BA74-A981AFDF7035}" destId="{740B7AF0-357F-C843-8A5C-C85C349471AE}" srcOrd="1" destOrd="0" presId="urn:microsoft.com/office/officeart/2008/layout/HorizontalMultiLevelHierarchy"/>
    <dgm:cxn modelId="{637E82CA-5812-1345-BA3C-ACE384943C17}" type="presParOf" srcId="{598DBB90-9C26-4C4B-AC1C-FF1827BF8D97}" destId="{996189F3-00B3-7D49-A5FC-5430A26FB618}" srcOrd="6" destOrd="0" presId="urn:microsoft.com/office/officeart/2008/layout/HorizontalMultiLevelHierarchy"/>
    <dgm:cxn modelId="{08A54023-2FBB-5549-9844-4C2A8609F284}" type="presParOf" srcId="{996189F3-00B3-7D49-A5FC-5430A26FB618}" destId="{DB79995B-B315-9C4C-BCA0-97AF2CF960CD}" srcOrd="0" destOrd="0" presId="urn:microsoft.com/office/officeart/2008/layout/HorizontalMultiLevelHierarchy"/>
    <dgm:cxn modelId="{59435BE5-D2E9-744A-BECF-DE135674A6E9}" type="presParOf" srcId="{598DBB90-9C26-4C4B-AC1C-FF1827BF8D97}" destId="{7361FCA1-91C1-7340-94A4-772CB0377746}" srcOrd="7" destOrd="0" presId="urn:microsoft.com/office/officeart/2008/layout/HorizontalMultiLevelHierarchy"/>
    <dgm:cxn modelId="{7274048B-0FB9-0945-AEA6-B4613600C6AE}" type="presParOf" srcId="{7361FCA1-91C1-7340-94A4-772CB0377746}" destId="{9E30CAA0-C8DA-7340-9AC5-F7AFBAE25743}" srcOrd="0" destOrd="0" presId="urn:microsoft.com/office/officeart/2008/layout/HorizontalMultiLevelHierarchy"/>
    <dgm:cxn modelId="{24908CEE-224F-0E42-97E2-B18B95402494}" type="presParOf" srcId="{7361FCA1-91C1-7340-94A4-772CB0377746}" destId="{75AE1B1C-8672-CF47-8665-1AE6D32AB23F}" srcOrd="1" destOrd="0" presId="urn:microsoft.com/office/officeart/2008/layout/HorizontalMultiLevelHierarchy"/>
    <dgm:cxn modelId="{7E9EDC38-663C-9F4E-9132-87838402768A}" type="presParOf" srcId="{598DBB90-9C26-4C4B-AC1C-FF1827BF8D97}" destId="{1442578F-E924-E34F-9FA5-3F4C2CF65BC9}" srcOrd="8" destOrd="0" presId="urn:microsoft.com/office/officeart/2008/layout/HorizontalMultiLevelHierarchy"/>
    <dgm:cxn modelId="{3A04416A-3BD7-C846-B283-C1EB195291E7}" type="presParOf" srcId="{1442578F-E924-E34F-9FA5-3F4C2CF65BC9}" destId="{E59B7B1E-3287-FB43-A405-2A84667315EC}" srcOrd="0" destOrd="0" presId="urn:microsoft.com/office/officeart/2008/layout/HorizontalMultiLevelHierarchy"/>
    <dgm:cxn modelId="{3911990C-D1DF-5943-B896-0FC0B6984C5C}" type="presParOf" srcId="{598DBB90-9C26-4C4B-AC1C-FF1827BF8D97}" destId="{6188AF91-8F5E-7F4E-A0A2-13FA32167F53}" srcOrd="9" destOrd="0" presId="urn:microsoft.com/office/officeart/2008/layout/HorizontalMultiLevelHierarchy"/>
    <dgm:cxn modelId="{A763A276-E48B-CB44-9407-F2B7C6ECF54E}" type="presParOf" srcId="{6188AF91-8F5E-7F4E-A0A2-13FA32167F53}" destId="{5167760A-1265-4C43-B02A-4A72B3B39F5E}" srcOrd="0" destOrd="0" presId="urn:microsoft.com/office/officeart/2008/layout/HorizontalMultiLevelHierarchy"/>
    <dgm:cxn modelId="{8E1F4DC9-34F0-7241-BEDF-7890C8BC0F1D}" type="presParOf" srcId="{6188AF91-8F5E-7F4E-A0A2-13FA32167F53}" destId="{21F2C295-F343-AC4A-8BE2-CFD4DAC170AE}" srcOrd="1" destOrd="0" presId="urn:microsoft.com/office/officeart/2008/layout/HorizontalMultiLevelHierarchy"/>
    <dgm:cxn modelId="{03FDFA05-CFB9-6943-874A-A7BB0967D7DD}" type="presParOf" srcId="{598DBB90-9C26-4C4B-AC1C-FF1827BF8D97}" destId="{A3F719CD-4C36-CF49-B90F-B8B40A2B29DE}" srcOrd="10" destOrd="0" presId="urn:microsoft.com/office/officeart/2008/layout/HorizontalMultiLevelHierarchy"/>
    <dgm:cxn modelId="{CE3A5CAB-C66F-9B48-8932-40B2FAA740C9}" type="presParOf" srcId="{A3F719CD-4C36-CF49-B90F-B8B40A2B29DE}" destId="{348A166D-A55E-9147-99A1-FB87A4CF61A8}" srcOrd="0" destOrd="0" presId="urn:microsoft.com/office/officeart/2008/layout/HorizontalMultiLevelHierarchy"/>
    <dgm:cxn modelId="{28DAC9F1-0703-C544-A39C-097E5EE1E5CB}" type="presParOf" srcId="{598DBB90-9C26-4C4B-AC1C-FF1827BF8D97}" destId="{175E4F2C-D898-EE44-A4E7-79846E237DB4}" srcOrd="11" destOrd="0" presId="urn:microsoft.com/office/officeart/2008/layout/HorizontalMultiLevelHierarchy"/>
    <dgm:cxn modelId="{3C2AD684-160C-284B-9C33-CB697727A160}" type="presParOf" srcId="{175E4F2C-D898-EE44-A4E7-79846E237DB4}" destId="{921A596F-4B37-494E-B07C-17FD734C6406}" srcOrd="0" destOrd="0" presId="urn:microsoft.com/office/officeart/2008/layout/HorizontalMultiLevelHierarchy"/>
    <dgm:cxn modelId="{825A3532-EEBC-3848-AC73-970A85C53B30}" type="presParOf" srcId="{175E4F2C-D898-EE44-A4E7-79846E237DB4}" destId="{A9D518F9-DAB2-4E45-9ECB-39AA13A01564}" srcOrd="1" destOrd="0" presId="urn:microsoft.com/office/officeart/2008/layout/HorizontalMultiLevelHierarchy"/>
    <dgm:cxn modelId="{8703C782-0A75-FB4F-BE0B-7009C48C2C13}" type="presParOf" srcId="{598DBB90-9C26-4C4B-AC1C-FF1827BF8D97}" destId="{33DDFCA5-CC66-CC45-A430-EDF4DA53BA93}" srcOrd="12" destOrd="0" presId="urn:microsoft.com/office/officeart/2008/layout/HorizontalMultiLevelHierarchy"/>
    <dgm:cxn modelId="{1354677B-22D2-FD44-A6BC-4C79C59876FB}" type="presParOf" srcId="{33DDFCA5-CC66-CC45-A430-EDF4DA53BA93}" destId="{569810E7-365A-FB48-A979-23DA3465EF4F}" srcOrd="0" destOrd="0" presId="urn:microsoft.com/office/officeart/2008/layout/HorizontalMultiLevelHierarchy"/>
    <dgm:cxn modelId="{28089916-BE63-5F46-A513-EE93F7FFD828}" type="presParOf" srcId="{598DBB90-9C26-4C4B-AC1C-FF1827BF8D97}" destId="{299D8B01-3ECB-7743-BE59-35C50BD6249A}" srcOrd="13" destOrd="0" presId="urn:microsoft.com/office/officeart/2008/layout/HorizontalMultiLevelHierarchy"/>
    <dgm:cxn modelId="{01C1E3DA-0D60-954D-9654-FBFAE2DE668B}" type="presParOf" srcId="{299D8B01-3ECB-7743-BE59-35C50BD6249A}" destId="{03DEAF18-EC72-C047-A9B4-C65BE189F02C}" srcOrd="0" destOrd="0" presId="urn:microsoft.com/office/officeart/2008/layout/HorizontalMultiLevelHierarchy"/>
    <dgm:cxn modelId="{176C32FC-0542-0943-977E-A56BB8850696}" type="presParOf" srcId="{299D8B01-3ECB-7743-BE59-35C50BD6249A}" destId="{322C5A5A-9E25-6047-BB00-4DF750E135CE}" srcOrd="1" destOrd="0" presId="urn:microsoft.com/office/officeart/2008/layout/HorizontalMultiLevelHierarchy"/>
    <dgm:cxn modelId="{6833D36A-6917-414F-8BFF-E08BC8609D45}" type="presParOf" srcId="{322C5A5A-9E25-6047-BB00-4DF750E135CE}" destId="{393A7F55-569D-7A48-ACE0-063418018375}" srcOrd="0" destOrd="0" presId="urn:microsoft.com/office/officeart/2008/layout/HorizontalMultiLevelHierarchy"/>
    <dgm:cxn modelId="{12078B43-737C-9C4C-A77A-02F9480FF338}" type="presParOf" srcId="{393A7F55-569D-7A48-ACE0-063418018375}" destId="{A635BF91-C219-EB46-A0CA-F8A2CE3D7BF3}" srcOrd="0" destOrd="0" presId="urn:microsoft.com/office/officeart/2008/layout/HorizontalMultiLevelHierarchy"/>
    <dgm:cxn modelId="{1DF61208-958C-B04F-B7E4-CF663DBFE1C6}" type="presParOf" srcId="{322C5A5A-9E25-6047-BB00-4DF750E135CE}" destId="{55918953-A6CF-814A-89F9-551623EBC010}" srcOrd="1" destOrd="0" presId="urn:microsoft.com/office/officeart/2008/layout/HorizontalMultiLevelHierarchy"/>
    <dgm:cxn modelId="{AF2481D1-CBE8-874C-9AB0-435E6BF55FAD}" type="presParOf" srcId="{55918953-A6CF-814A-89F9-551623EBC010}" destId="{448042B3-2CED-424C-815C-8FD3B3AD8A39}" srcOrd="0" destOrd="0" presId="urn:microsoft.com/office/officeart/2008/layout/HorizontalMultiLevelHierarchy"/>
    <dgm:cxn modelId="{D717BA99-BCA0-784D-B3F4-C3119694D4B3}" type="presParOf" srcId="{55918953-A6CF-814A-89F9-551623EBC010}" destId="{4C59A0B4-1525-104C-AAB2-E79163983336}" srcOrd="1" destOrd="0" presId="urn:microsoft.com/office/officeart/2008/layout/HorizontalMultiLevelHierarchy"/>
    <dgm:cxn modelId="{3532F58B-E370-9F40-B63C-461B41351EF1}" type="presParOf" srcId="{322C5A5A-9E25-6047-BB00-4DF750E135CE}" destId="{64F502CF-3E90-0B4E-886C-91AB3F51938D}" srcOrd="2" destOrd="0" presId="urn:microsoft.com/office/officeart/2008/layout/HorizontalMultiLevelHierarchy"/>
    <dgm:cxn modelId="{BE7086AA-5DAC-4E41-978D-C23E310E2EBC}" type="presParOf" srcId="{64F502CF-3E90-0B4E-886C-91AB3F51938D}" destId="{6FA82A28-C585-714B-9AF5-DA995FB3DF53}" srcOrd="0" destOrd="0" presId="urn:microsoft.com/office/officeart/2008/layout/HorizontalMultiLevelHierarchy"/>
    <dgm:cxn modelId="{A3B896DD-9645-1147-8168-3FCF53F63086}" type="presParOf" srcId="{322C5A5A-9E25-6047-BB00-4DF750E135CE}" destId="{EC8B6A62-9FAE-5045-A1A4-029DC2356DF7}" srcOrd="3" destOrd="0" presId="urn:microsoft.com/office/officeart/2008/layout/HorizontalMultiLevelHierarchy"/>
    <dgm:cxn modelId="{4550C001-8A7F-3B46-B550-5A9473D31D31}" type="presParOf" srcId="{EC8B6A62-9FAE-5045-A1A4-029DC2356DF7}" destId="{F9B786D6-8B73-AC47-BEA7-3780A17C3E39}" srcOrd="0" destOrd="0" presId="urn:microsoft.com/office/officeart/2008/layout/HorizontalMultiLevelHierarchy"/>
    <dgm:cxn modelId="{69C3DB6C-0681-5541-84E4-32328B5C6A80}" type="presParOf" srcId="{EC8B6A62-9FAE-5045-A1A4-029DC2356DF7}" destId="{6E27147E-0C63-E041-AB6B-5C0E60851726}" srcOrd="1" destOrd="0" presId="urn:microsoft.com/office/officeart/2008/layout/HorizontalMultiLevelHierarchy"/>
    <dgm:cxn modelId="{167A79D0-04CA-774B-B1AA-827850123D73}" type="presParOf" srcId="{598DBB90-9C26-4C4B-AC1C-FF1827BF8D97}" destId="{60914178-E972-6747-98A5-9B1042D21399}" srcOrd="14" destOrd="0" presId="urn:microsoft.com/office/officeart/2008/layout/HorizontalMultiLevelHierarchy"/>
    <dgm:cxn modelId="{6EDC14D4-FA66-8244-BA00-CE13E5A1DA8C}" type="presParOf" srcId="{60914178-E972-6747-98A5-9B1042D21399}" destId="{03FF4E40-A0E8-E040-A52F-D68379DCC349}" srcOrd="0" destOrd="0" presId="urn:microsoft.com/office/officeart/2008/layout/HorizontalMultiLevelHierarchy"/>
    <dgm:cxn modelId="{95E60438-C2A6-374D-808C-0F4C695CE768}" type="presParOf" srcId="{598DBB90-9C26-4C4B-AC1C-FF1827BF8D97}" destId="{82D22835-936A-1D4B-AF7A-2D86C6FB8621}" srcOrd="15" destOrd="0" presId="urn:microsoft.com/office/officeart/2008/layout/HorizontalMultiLevelHierarchy"/>
    <dgm:cxn modelId="{2B92E998-8074-0743-8D6C-3E204FD59FCF}" type="presParOf" srcId="{82D22835-936A-1D4B-AF7A-2D86C6FB8621}" destId="{4D444EFA-484D-8B49-B53F-73AE5DAC83CB}" srcOrd="0" destOrd="0" presId="urn:microsoft.com/office/officeart/2008/layout/HorizontalMultiLevelHierarchy"/>
    <dgm:cxn modelId="{55D8C9A5-05E4-514C-B80C-FDA515CE231D}" type="presParOf" srcId="{82D22835-936A-1D4B-AF7A-2D86C6FB8621}" destId="{780003EA-E55D-2544-948D-2BA68EB5F8A9}" srcOrd="1" destOrd="0" presId="urn:microsoft.com/office/officeart/2008/layout/HorizontalMultiLevelHierarchy"/>
    <dgm:cxn modelId="{1C1C39C1-AD51-2347-B84C-F0D6A0998BC4}" type="presParOf" srcId="{598DBB90-9C26-4C4B-AC1C-FF1827BF8D97}" destId="{91975744-72FE-E947-98E3-ECF3B2E7C3DC}" srcOrd="16" destOrd="0" presId="urn:microsoft.com/office/officeart/2008/layout/HorizontalMultiLevelHierarchy"/>
    <dgm:cxn modelId="{60B2A712-05FA-F14B-93E6-80F5A7D69465}" type="presParOf" srcId="{91975744-72FE-E947-98E3-ECF3B2E7C3DC}" destId="{7C4C248C-9225-884B-A9F0-E626AEAE24C9}" srcOrd="0" destOrd="0" presId="urn:microsoft.com/office/officeart/2008/layout/HorizontalMultiLevelHierarchy"/>
    <dgm:cxn modelId="{80E6A82C-0DD7-364A-98F7-43FC014165A9}" type="presParOf" srcId="{598DBB90-9C26-4C4B-AC1C-FF1827BF8D97}" destId="{FD91877E-03C5-8D41-B768-0E4703294F6C}" srcOrd="17" destOrd="0" presId="urn:microsoft.com/office/officeart/2008/layout/HorizontalMultiLevelHierarchy"/>
    <dgm:cxn modelId="{84DB0E8D-FC3E-2B4E-8323-773CA1C66AD1}" type="presParOf" srcId="{FD91877E-03C5-8D41-B768-0E4703294F6C}" destId="{73B69BAE-7567-8E4E-A9B2-D2862F6B978E}" srcOrd="0" destOrd="0" presId="urn:microsoft.com/office/officeart/2008/layout/HorizontalMultiLevelHierarchy"/>
    <dgm:cxn modelId="{2BB7B5CC-2031-9B4A-BE50-0EBACD6F48E5}" type="presParOf" srcId="{FD91877E-03C5-8D41-B768-0E4703294F6C}" destId="{27C85358-980A-884D-9DDA-63018758070E}" srcOrd="1" destOrd="0" presId="urn:microsoft.com/office/officeart/2008/layout/HorizontalMultiLevelHierarchy"/>
    <dgm:cxn modelId="{48B39547-3EE1-F741-8215-40D82C79DD95}" type="presParOf" srcId="{27C85358-980A-884D-9DDA-63018758070E}" destId="{55365CED-83D4-194F-A914-2CFC37CD9B45}" srcOrd="0" destOrd="0" presId="urn:microsoft.com/office/officeart/2008/layout/HorizontalMultiLevelHierarchy"/>
    <dgm:cxn modelId="{FFA635F6-C508-D24B-B36D-1F1C172B9E38}" type="presParOf" srcId="{55365CED-83D4-194F-A914-2CFC37CD9B45}" destId="{12E46C15-0F90-7843-8745-7EFB583D5A38}" srcOrd="0" destOrd="0" presId="urn:microsoft.com/office/officeart/2008/layout/HorizontalMultiLevelHierarchy"/>
    <dgm:cxn modelId="{C6853FB6-7FCE-674B-BF48-5809FE885B6F}" type="presParOf" srcId="{27C85358-980A-884D-9DDA-63018758070E}" destId="{76889E03-95A4-234A-BE0C-87E6CEF02D37}" srcOrd="1" destOrd="0" presId="urn:microsoft.com/office/officeart/2008/layout/HorizontalMultiLevelHierarchy"/>
    <dgm:cxn modelId="{9B743E04-D851-2644-AF5D-297892DD3960}" type="presParOf" srcId="{76889E03-95A4-234A-BE0C-87E6CEF02D37}" destId="{21C89BDE-E13D-974B-B17D-6B6CDBB2C8DB}" srcOrd="0" destOrd="0" presId="urn:microsoft.com/office/officeart/2008/layout/HorizontalMultiLevelHierarchy"/>
    <dgm:cxn modelId="{C4BEB43E-58BF-144E-954D-825D7152FC1F}" type="presParOf" srcId="{76889E03-95A4-234A-BE0C-87E6CEF02D37}" destId="{FB25556A-79E0-D042-8EE4-421CC8CFEFD5}" srcOrd="1" destOrd="0" presId="urn:microsoft.com/office/officeart/2008/layout/HorizontalMultiLevelHierarchy"/>
    <dgm:cxn modelId="{8C2D2DEB-6311-DE43-87C9-0D0A338E8F0F}" type="presParOf" srcId="{27C85358-980A-884D-9DDA-63018758070E}" destId="{2242491C-75CB-654B-ABCA-74AF8E25B4E8}" srcOrd="2" destOrd="0" presId="urn:microsoft.com/office/officeart/2008/layout/HorizontalMultiLevelHierarchy"/>
    <dgm:cxn modelId="{3BE37EA4-C559-5049-9382-B4CEC5588924}" type="presParOf" srcId="{2242491C-75CB-654B-ABCA-74AF8E25B4E8}" destId="{62990B64-CF79-7146-BF7B-48A759C6E310}" srcOrd="0" destOrd="0" presId="urn:microsoft.com/office/officeart/2008/layout/HorizontalMultiLevelHierarchy"/>
    <dgm:cxn modelId="{B19C15E7-B4D1-7442-B098-79523E1AB178}" type="presParOf" srcId="{27C85358-980A-884D-9DDA-63018758070E}" destId="{34BC8C0B-A669-9B42-82AD-78E158ADEE5B}" srcOrd="3" destOrd="0" presId="urn:microsoft.com/office/officeart/2008/layout/HorizontalMultiLevelHierarchy"/>
    <dgm:cxn modelId="{0F46CE7D-046C-4B44-B7D6-9E2547BFEA40}" type="presParOf" srcId="{34BC8C0B-A669-9B42-82AD-78E158ADEE5B}" destId="{84732D04-01E1-2742-A082-1195BCDCDEC2}" srcOrd="0" destOrd="0" presId="urn:microsoft.com/office/officeart/2008/layout/HorizontalMultiLevelHierarchy"/>
    <dgm:cxn modelId="{8B82582D-BE0B-5E45-8338-1D36E1BAB732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9EF2826-F508-C745-A919-7345EAB6CBCC}" type="presOf" srcId="{90FBF026-5068-6043-A75B-344D047E346D}" destId="{62990B64-CF79-7146-BF7B-48A759C6E310}" srcOrd="1" destOrd="0" presId="urn:microsoft.com/office/officeart/2008/layout/HorizontalMultiLevelHierarchy"/>
    <dgm:cxn modelId="{8962FA38-A018-7B47-90AF-7637C14BA4C2}" type="presOf" srcId="{134C8002-4160-B046-917F-B9172D6D011E}" destId="{33DDFCA5-CC66-CC45-A430-EDF4DA53BA93}" srcOrd="0" destOrd="0" presId="urn:microsoft.com/office/officeart/2008/layout/HorizontalMultiLevelHierarchy"/>
    <dgm:cxn modelId="{33B416D9-2233-F642-AD8F-36B6D5ACA8BA}" type="presOf" srcId="{6577C284-4D20-2C4A-88D4-29EB6FEAC9C2}" destId="{348A166D-A55E-9147-99A1-FB87A4CF61A8}" srcOrd="1" destOrd="0" presId="urn:microsoft.com/office/officeart/2008/layout/HorizontalMultiLevelHierarchy"/>
    <dgm:cxn modelId="{E94E1081-F509-B843-9F0B-EA5AF9901413}" type="presOf" srcId="{6577C284-4D20-2C4A-88D4-29EB6FEAC9C2}" destId="{A3F719CD-4C36-CF49-B90F-B8B40A2B29DE}" srcOrd="0" destOrd="0" presId="urn:microsoft.com/office/officeart/2008/layout/HorizontalMultiLevelHierarchy"/>
    <dgm:cxn modelId="{63104812-A5F0-0741-A24D-85FE1543C10F}" type="presOf" srcId="{EF2BFDE9-4D1F-3049-B62C-65BE59459C50}" destId="{5167760A-1265-4C43-B02A-4A72B3B39F5E}" srcOrd="0" destOrd="0" presId="urn:microsoft.com/office/officeart/2008/layout/HorizontalMultiLevelHierarchy"/>
    <dgm:cxn modelId="{CDD82E17-C405-D841-A49F-320304A068CE}" type="presOf" srcId="{BBD19103-9913-2A49-AB85-F021773D5328}" destId="{64F502CF-3E90-0B4E-886C-91AB3F51938D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6400C3B-7BE8-1642-A85C-4A6FADC2DA9E}" type="presOf" srcId="{63D1AE09-4F57-A443-A1FD-2A3034962097}" destId="{04D949B2-6FA5-4948-B335-DDA85E4E65B1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F10CD282-354E-144E-8023-D45B377079D2}" type="presOf" srcId="{1333B56B-0FB7-DB46-BFA8-14BA9E09141B}" destId="{9E30CAA0-C8DA-7340-9AC5-F7AFBAE25743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42E5552F-5A66-5C44-ABAA-496E716B039A}" type="presOf" srcId="{488E1B12-EE7C-9246-8169-00D4E05307C4}" destId="{5E781A07-1968-A143-88EC-827822313B55}" srcOrd="0" destOrd="0" presId="urn:microsoft.com/office/officeart/2008/layout/HorizontalMultiLevelHierarchy"/>
    <dgm:cxn modelId="{9318C7A7-B920-8D4F-9501-375F81049514}" type="presOf" srcId="{B8771036-12B2-D843-AA17-BB631BA3F87D}" destId="{F9B786D6-8B73-AC47-BEA7-3780A17C3E39}" srcOrd="0" destOrd="0" presId="urn:microsoft.com/office/officeart/2008/layout/HorizontalMultiLevelHierarchy"/>
    <dgm:cxn modelId="{E04372EB-6543-834A-8D23-E5D14D930334}" type="presOf" srcId="{B4B50EEB-1538-DF45-B07F-7D0FD83C8ED3}" destId="{7C4C248C-9225-884B-A9F0-E626AEAE24C9}" srcOrd="1" destOrd="0" presId="urn:microsoft.com/office/officeart/2008/layout/HorizontalMultiLevelHierarchy"/>
    <dgm:cxn modelId="{147FDFFE-78D3-C64E-B907-9DB5A8434CE7}" type="presOf" srcId="{26144DC7-9794-3E4B-BF8F-331E25884D5F}" destId="{921A596F-4B37-494E-B07C-17FD734C6406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6DBCE50-D103-6147-A36D-DD4682E7886D}" type="presOf" srcId="{73DD7058-02B4-D24C-9D13-AF75375EF8E6}" destId="{12E46C15-0F90-7843-8745-7EFB583D5A38}" srcOrd="1" destOrd="0" presId="urn:microsoft.com/office/officeart/2008/layout/HorizontalMultiLevelHierarchy"/>
    <dgm:cxn modelId="{22C8E771-83EB-B04B-B38F-64479F7A1450}" type="presOf" srcId="{C0976C3D-B466-7D45-ABFB-2E3685B2F19C}" destId="{D35EA19E-870C-2F44-A620-E6B51FB20589}" srcOrd="0" destOrd="0" presId="urn:microsoft.com/office/officeart/2008/layout/HorizontalMultiLevelHierarchy"/>
    <dgm:cxn modelId="{59E3B3A3-5FD0-D54A-ABBD-57DA39EEBD1C}" type="presOf" srcId="{5E2A7D5A-EFB6-9C4F-A960-3D6903C39497}" destId="{1442578F-E924-E34F-9FA5-3F4C2CF65BC9}" srcOrd="0" destOrd="0" presId="urn:microsoft.com/office/officeart/2008/layout/HorizontalMultiLevelHierarchy"/>
    <dgm:cxn modelId="{63BEC6DF-3DED-C746-BE4C-7EF4B52B3990}" type="presOf" srcId="{B3C905E3-C669-9942-AEC9-21A47474CEB4}" destId="{996189F3-00B3-7D49-A5FC-5430A26FB61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8EA8B4E3-5A1F-1A47-8DE2-9F2DB0266B5C}" type="presOf" srcId="{990267CF-EA89-A240-9514-9AFC12BBADEE}" destId="{03DEAF18-EC72-C047-A9B4-C65BE189F02C}" srcOrd="0" destOrd="0" presId="urn:microsoft.com/office/officeart/2008/layout/HorizontalMultiLevelHierarchy"/>
    <dgm:cxn modelId="{BEEBEE50-8600-A04B-B593-0090427FBC7F}" type="presOf" srcId="{5ADEDBF8-717E-F946-B11E-4CC50D9988C8}" destId="{AB33012A-8C54-6245-96E8-E0111C081E33}" srcOrd="1" destOrd="0" presId="urn:microsoft.com/office/officeart/2008/layout/HorizontalMultiLevelHierarchy"/>
    <dgm:cxn modelId="{738C8A62-D8D5-F14E-B6CF-E8BF908FDCB0}" type="presOf" srcId="{174F7A28-653D-6F45-9860-935E35504EE1}" destId="{4D444EFA-484D-8B49-B53F-73AE5DAC83CB}" srcOrd="0" destOrd="0" presId="urn:microsoft.com/office/officeart/2008/layout/HorizontalMultiLevelHierarchy"/>
    <dgm:cxn modelId="{FB43B97D-106C-684B-912B-7BD4A936135B}" type="presOf" srcId="{90FBF026-5068-6043-A75B-344D047E346D}" destId="{2242491C-75CB-654B-ABCA-74AF8E25B4E8}" srcOrd="0" destOrd="0" presId="urn:microsoft.com/office/officeart/2008/layout/HorizontalMultiLevelHierarchy"/>
    <dgm:cxn modelId="{220B84B7-3C59-9A42-82BB-59E3917A4B15}" type="presOf" srcId="{8B212141-5DD9-384A-A240-561E72DAAF7B}" destId="{21C89BDE-E13D-974B-B17D-6B6CDBB2C8DB}" srcOrd="0" destOrd="0" presId="urn:microsoft.com/office/officeart/2008/layout/HorizontalMultiLevelHierarchy"/>
    <dgm:cxn modelId="{2A39E6CC-35E9-D040-9694-81972817EE8B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CB2E8217-3CCA-F344-BB3B-FB0DF73C0C80}" type="presOf" srcId="{134C8002-4160-B046-917F-B9172D6D011E}" destId="{569810E7-365A-FB48-A979-23DA3465EF4F}" srcOrd="1" destOrd="0" presId="urn:microsoft.com/office/officeart/2008/layout/HorizontalMultiLevelHierarchy"/>
    <dgm:cxn modelId="{89BCFFAC-51A8-9040-81CD-9774D359E06E}" type="presOf" srcId="{9EB1846C-ABB5-9E44-B030-7BE73C498E59}" destId="{03FF4E40-A0E8-E040-A52F-D68379DCC349}" srcOrd="1" destOrd="0" presId="urn:microsoft.com/office/officeart/2008/layout/HorizontalMultiLevelHierarchy"/>
    <dgm:cxn modelId="{319194E7-82EA-7841-AA48-0657A505E030}" type="presOf" srcId="{BBD19103-9913-2A49-AB85-F021773D5328}" destId="{6FA82A28-C585-714B-9AF5-DA995FB3DF5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E471949-A931-9249-BF3D-3B77700F4465}" type="presOf" srcId="{07A4D93E-7AFB-4E4D-8384-CFBE7085BD56}" destId="{9D34DFA2-4C7C-5642-ADF0-8F3EDFBC71AF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94EB30-2E3F-1C41-BA83-B32ACC57F967}" type="presOf" srcId="{63D1AE09-4F57-A443-A1FD-2A3034962097}" destId="{B7A5E06F-5B4B-C947-BFA6-C1FA5998CE54}" srcOrd="0" destOrd="0" presId="urn:microsoft.com/office/officeart/2008/layout/HorizontalMultiLevelHierarchy"/>
    <dgm:cxn modelId="{4B842749-4293-6B49-8C02-68610457A659}" type="presOf" srcId="{BA9C693C-1CF5-6E4E-A8C4-1E304AFD6DF5}" destId="{99E936FD-8649-9640-96D2-9202E1CEC417}" srcOrd="0" destOrd="0" presId="urn:microsoft.com/office/officeart/2008/layout/HorizontalMultiLevelHierarchy"/>
    <dgm:cxn modelId="{92111159-F116-D641-8885-6A318558C5B0}" type="presOf" srcId="{B3C905E3-C669-9942-AEC9-21A47474CEB4}" destId="{DB79995B-B315-9C4C-BCA0-97AF2CF960CD}" srcOrd="1" destOrd="0" presId="urn:microsoft.com/office/officeart/2008/layout/HorizontalMultiLevelHierarchy"/>
    <dgm:cxn modelId="{4B8D2157-6FDC-724B-89EC-FB5631886544}" type="presOf" srcId="{7E0C02E8-17C2-874D-B6DE-8E3A1D3437C9}" destId="{448042B3-2CED-424C-815C-8FD3B3AD8A39}" srcOrd="0" destOrd="0" presId="urn:microsoft.com/office/officeart/2008/layout/HorizontalMultiLevelHierarchy"/>
    <dgm:cxn modelId="{EEFBC2E3-48B6-C04D-90D4-70A91413F07D}" type="presOf" srcId="{07A4D93E-7AFB-4E4D-8384-CFBE7085BD56}" destId="{42308E2A-E89A-524C-8598-CEBE02495F63}" srcOrd="0" destOrd="0" presId="urn:microsoft.com/office/officeart/2008/layout/HorizontalMultiLevelHierarchy"/>
    <dgm:cxn modelId="{9D40215A-03C9-0641-8E55-8778AA0FD2DC}" type="presOf" srcId="{0726F871-37F4-AB40-AF73-6656D7E9C85D}" destId="{613226CB-11A4-C549-82A6-64B9BCFE1002}" srcOrd="0" destOrd="0" presId="urn:microsoft.com/office/officeart/2008/layout/HorizontalMultiLevelHierarchy"/>
    <dgm:cxn modelId="{F2ECEBFA-B7D4-CD48-85CF-1E9F86089778}" type="presOf" srcId="{5E2A7D5A-EFB6-9C4F-A960-3D6903C39497}" destId="{E59B7B1E-3287-FB43-A405-2A84667315EC}" srcOrd="1" destOrd="0" presId="urn:microsoft.com/office/officeart/2008/layout/HorizontalMultiLevelHierarchy"/>
    <dgm:cxn modelId="{B6730C75-29BB-974E-8BCA-4574CF9AC586}" type="presOf" srcId="{11D7D97A-F1CC-6A49-92BA-1094CF9B8EE3}" destId="{84732D04-01E1-2742-A082-1195BCDCDEC2}" srcOrd="0" destOrd="0" presId="urn:microsoft.com/office/officeart/2008/layout/HorizontalMultiLevelHierarchy"/>
    <dgm:cxn modelId="{AFB99FD1-BD18-BA49-8C99-92D9DA9037C8}" type="presOf" srcId="{80BD7623-DCEC-2448-AB85-7A6B177B6EBB}" destId="{73B69BAE-7567-8E4E-A9B2-D2862F6B978E}" srcOrd="0" destOrd="0" presId="urn:microsoft.com/office/officeart/2008/layout/HorizontalMultiLevelHierarchy"/>
    <dgm:cxn modelId="{19C6ADA7-1944-0947-99D2-053D679E9D59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5EDAE0DC-D4D8-D840-A405-D26359040ACE}" type="presOf" srcId="{08733529-A5F0-F14D-8E75-74214329B040}" destId="{393A7F55-569D-7A48-ACE0-063418018375}" srcOrd="0" destOrd="0" presId="urn:microsoft.com/office/officeart/2008/layout/HorizontalMultiLevelHierarchy"/>
    <dgm:cxn modelId="{FD704D91-037F-604B-BEC6-E147F9BBA8A7}" type="presOf" srcId="{5ADEDBF8-717E-F946-B11E-4CC50D9988C8}" destId="{D778007E-9974-2C41-910F-E1E5562B090A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0C29F241-F0A1-0E46-A6EC-7E35A64A2601}" type="presOf" srcId="{08733529-A5F0-F14D-8E75-74214329B040}" destId="{A635BF91-C219-EB46-A0CA-F8A2CE3D7BF3}" srcOrd="1" destOrd="0" presId="urn:microsoft.com/office/officeart/2008/layout/HorizontalMultiLevelHierarchy"/>
    <dgm:cxn modelId="{1CB74ECA-B7E3-6247-88BF-9BC0BB5DA8F2}" type="presOf" srcId="{516F75D9-69F5-0544-995D-CFB72352B59F}" destId="{887F982A-9047-D440-AFAC-0FD9C008886A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B67FD61-23E2-A249-AA46-6A7BBE844171}" type="presOf" srcId="{73DD7058-02B4-D24C-9D13-AF75375EF8E6}" destId="{55365CED-83D4-194F-A914-2CFC37CD9B45}" srcOrd="0" destOrd="0" presId="urn:microsoft.com/office/officeart/2008/layout/HorizontalMultiLevelHierarchy"/>
    <dgm:cxn modelId="{CBB92A1A-09D5-5B44-A9C8-F4B368D25DFD}" type="presParOf" srcId="{613226CB-11A4-C549-82A6-64B9BCFE1002}" destId="{3BA40406-1E55-1642-A22A-B49F5A173AC8}" srcOrd="0" destOrd="0" presId="urn:microsoft.com/office/officeart/2008/layout/HorizontalMultiLevelHierarchy"/>
    <dgm:cxn modelId="{DD240758-4B3A-5547-80D7-FB75995AE82A}" type="presParOf" srcId="{3BA40406-1E55-1642-A22A-B49F5A173AC8}" destId="{99E936FD-8649-9640-96D2-9202E1CEC417}" srcOrd="0" destOrd="0" presId="urn:microsoft.com/office/officeart/2008/layout/HorizontalMultiLevelHierarchy"/>
    <dgm:cxn modelId="{6245C5D5-FBE1-0548-9ECC-793FC6BED937}" type="presParOf" srcId="{3BA40406-1E55-1642-A22A-B49F5A173AC8}" destId="{598DBB90-9C26-4C4B-AC1C-FF1827BF8D97}" srcOrd="1" destOrd="0" presId="urn:microsoft.com/office/officeart/2008/layout/HorizontalMultiLevelHierarchy"/>
    <dgm:cxn modelId="{39C7B139-DF72-1149-95DA-0C741223A48E}" type="presParOf" srcId="{598DBB90-9C26-4C4B-AC1C-FF1827BF8D97}" destId="{D778007E-9974-2C41-910F-E1E5562B090A}" srcOrd="0" destOrd="0" presId="urn:microsoft.com/office/officeart/2008/layout/HorizontalMultiLevelHierarchy"/>
    <dgm:cxn modelId="{EF49FF8C-E71E-E048-B0EF-9C7655020964}" type="presParOf" srcId="{D778007E-9974-2C41-910F-E1E5562B090A}" destId="{AB33012A-8C54-6245-96E8-E0111C081E33}" srcOrd="0" destOrd="0" presId="urn:microsoft.com/office/officeart/2008/layout/HorizontalMultiLevelHierarchy"/>
    <dgm:cxn modelId="{87A53A39-9665-0B4C-A72E-32CC36157BC9}" type="presParOf" srcId="{598DBB90-9C26-4C4B-AC1C-FF1827BF8D97}" destId="{BCA6FE17-8DB6-0242-A6E4-C7D3971EBD97}" srcOrd="1" destOrd="0" presId="urn:microsoft.com/office/officeart/2008/layout/HorizontalMultiLevelHierarchy"/>
    <dgm:cxn modelId="{1D17875B-0241-7D48-B8F9-A7A081B784C8}" type="presParOf" srcId="{BCA6FE17-8DB6-0242-A6E4-C7D3971EBD97}" destId="{5E781A07-1968-A143-88EC-827822313B55}" srcOrd="0" destOrd="0" presId="urn:microsoft.com/office/officeart/2008/layout/HorizontalMultiLevelHierarchy"/>
    <dgm:cxn modelId="{F3F02D99-DF99-6045-9559-E548A4315818}" type="presParOf" srcId="{BCA6FE17-8DB6-0242-A6E4-C7D3971EBD97}" destId="{BDDED42C-20CE-EF4E-85AA-7830E9428B23}" srcOrd="1" destOrd="0" presId="urn:microsoft.com/office/officeart/2008/layout/HorizontalMultiLevelHierarchy"/>
    <dgm:cxn modelId="{9C2F0197-2D31-1445-897A-800170C9A716}" type="presParOf" srcId="{598DBB90-9C26-4C4B-AC1C-FF1827BF8D97}" destId="{B7A5E06F-5B4B-C947-BFA6-C1FA5998CE54}" srcOrd="2" destOrd="0" presId="urn:microsoft.com/office/officeart/2008/layout/HorizontalMultiLevelHierarchy"/>
    <dgm:cxn modelId="{C557FA68-286C-D941-8EA8-2C24429303B1}" type="presParOf" srcId="{B7A5E06F-5B4B-C947-BFA6-C1FA5998CE54}" destId="{04D949B2-6FA5-4948-B335-DDA85E4E65B1}" srcOrd="0" destOrd="0" presId="urn:microsoft.com/office/officeart/2008/layout/HorizontalMultiLevelHierarchy"/>
    <dgm:cxn modelId="{E0BF6E87-DB11-9A47-AF52-99F65296CA35}" type="presParOf" srcId="{598DBB90-9C26-4C4B-AC1C-FF1827BF8D97}" destId="{5B0B9041-BDB4-7141-9957-0BEAFB33AEFE}" srcOrd="3" destOrd="0" presId="urn:microsoft.com/office/officeart/2008/layout/HorizontalMultiLevelHierarchy"/>
    <dgm:cxn modelId="{88B9CB6F-A786-F649-A397-D377E7889A9A}" type="presParOf" srcId="{5B0B9041-BDB4-7141-9957-0BEAFB33AEFE}" destId="{D35EA19E-870C-2F44-A620-E6B51FB20589}" srcOrd="0" destOrd="0" presId="urn:microsoft.com/office/officeart/2008/layout/HorizontalMultiLevelHierarchy"/>
    <dgm:cxn modelId="{018D2CE7-CF25-F74B-886B-304BD1F7E9E8}" type="presParOf" srcId="{5B0B9041-BDB4-7141-9957-0BEAFB33AEFE}" destId="{62348515-9687-1045-ADA1-3184EC8CEC61}" srcOrd="1" destOrd="0" presId="urn:microsoft.com/office/officeart/2008/layout/HorizontalMultiLevelHierarchy"/>
    <dgm:cxn modelId="{AC1C267F-B1A9-C04F-AB06-EACDCE5D8C73}" type="presParOf" srcId="{598DBB90-9C26-4C4B-AC1C-FF1827BF8D97}" destId="{42308E2A-E89A-524C-8598-CEBE02495F63}" srcOrd="4" destOrd="0" presId="urn:microsoft.com/office/officeart/2008/layout/HorizontalMultiLevelHierarchy"/>
    <dgm:cxn modelId="{560B0B73-01FF-FD46-8262-2FA404BB7742}" type="presParOf" srcId="{42308E2A-E89A-524C-8598-CEBE02495F63}" destId="{9D34DFA2-4C7C-5642-ADF0-8F3EDFBC71AF}" srcOrd="0" destOrd="0" presId="urn:microsoft.com/office/officeart/2008/layout/HorizontalMultiLevelHierarchy"/>
    <dgm:cxn modelId="{D85BF3E1-B4C3-6343-84FA-FC16BB2650AB}" type="presParOf" srcId="{598DBB90-9C26-4C4B-AC1C-FF1827BF8D97}" destId="{5A37FE29-273D-2F4A-BA74-A981AFDF7035}" srcOrd="5" destOrd="0" presId="urn:microsoft.com/office/officeart/2008/layout/HorizontalMultiLevelHierarchy"/>
    <dgm:cxn modelId="{7E43CF9A-3B47-0240-B045-4CB927DF3E43}" type="presParOf" srcId="{5A37FE29-273D-2F4A-BA74-A981AFDF7035}" destId="{887F982A-9047-D440-AFAC-0FD9C008886A}" srcOrd="0" destOrd="0" presId="urn:microsoft.com/office/officeart/2008/layout/HorizontalMultiLevelHierarchy"/>
    <dgm:cxn modelId="{D73A3AB1-63A5-0E4B-90F1-A2FB5FDCB907}" type="presParOf" srcId="{5A37FE29-273D-2F4A-BA74-A981AFDF7035}" destId="{740B7AF0-357F-C843-8A5C-C85C349471AE}" srcOrd="1" destOrd="0" presId="urn:microsoft.com/office/officeart/2008/layout/HorizontalMultiLevelHierarchy"/>
    <dgm:cxn modelId="{7CE60963-B1DE-B349-B72C-C2440234070F}" type="presParOf" srcId="{598DBB90-9C26-4C4B-AC1C-FF1827BF8D97}" destId="{996189F3-00B3-7D49-A5FC-5430A26FB618}" srcOrd="6" destOrd="0" presId="urn:microsoft.com/office/officeart/2008/layout/HorizontalMultiLevelHierarchy"/>
    <dgm:cxn modelId="{4813BAFB-7AE4-2F46-9D32-3A653469101E}" type="presParOf" srcId="{996189F3-00B3-7D49-A5FC-5430A26FB618}" destId="{DB79995B-B315-9C4C-BCA0-97AF2CF960CD}" srcOrd="0" destOrd="0" presId="urn:microsoft.com/office/officeart/2008/layout/HorizontalMultiLevelHierarchy"/>
    <dgm:cxn modelId="{575151EE-8B33-1246-9A02-A07BD6C2B3C9}" type="presParOf" srcId="{598DBB90-9C26-4C4B-AC1C-FF1827BF8D97}" destId="{7361FCA1-91C1-7340-94A4-772CB0377746}" srcOrd="7" destOrd="0" presId="urn:microsoft.com/office/officeart/2008/layout/HorizontalMultiLevelHierarchy"/>
    <dgm:cxn modelId="{FB03AE2E-299A-4548-9E21-D72AA76740AF}" type="presParOf" srcId="{7361FCA1-91C1-7340-94A4-772CB0377746}" destId="{9E30CAA0-C8DA-7340-9AC5-F7AFBAE25743}" srcOrd="0" destOrd="0" presId="urn:microsoft.com/office/officeart/2008/layout/HorizontalMultiLevelHierarchy"/>
    <dgm:cxn modelId="{DBF18770-E93B-BA4B-BBA8-93C5B9C38362}" type="presParOf" srcId="{7361FCA1-91C1-7340-94A4-772CB0377746}" destId="{75AE1B1C-8672-CF47-8665-1AE6D32AB23F}" srcOrd="1" destOrd="0" presId="urn:microsoft.com/office/officeart/2008/layout/HorizontalMultiLevelHierarchy"/>
    <dgm:cxn modelId="{F2749EAB-FF46-F14E-AAB8-42A82515B312}" type="presParOf" srcId="{598DBB90-9C26-4C4B-AC1C-FF1827BF8D97}" destId="{1442578F-E924-E34F-9FA5-3F4C2CF65BC9}" srcOrd="8" destOrd="0" presId="urn:microsoft.com/office/officeart/2008/layout/HorizontalMultiLevelHierarchy"/>
    <dgm:cxn modelId="{D7FE54FD-363D-F74A-9D7B-DD7B2086E32D}" type="presParOf" srcId="{1442578F-E924-E34F-9FA5-3F4C2CF65BC9}" destId="{E59B7B1E-3287-FB43-A405-2A84667315EC}" srcOrd="0" destOrd="0" presId="urn:microsoft.com/office/officeart/2008/layout/HorizontalMultiLevelHierarchy"/>
    <dgm:cxn modelId="{A4913A31-4648-3142-A9F0-3D0CE9BC2B17}" type="presParOf" srcId="{598DBB90-9C26-4C4B-AC1C-FF1827BF8D97}" destId="{6188AF91-8F5E-7F4E-A0A2-13FA32167F53}" srcOrd="9" destOrd="0" presId="urn:microsoft.com/office/officeart/2008/layout/HorizontalMultiLevelHierarchy"/>
    <dgm:cxn modelId="{D6499688-8E18-8841-A068-8214C9A1613A}" type="presParOf" srcId="{6188AF91-8F5E-7F4E-A0A2-13FA32167F53}" destId="{5167760A-1265-4C43-B02A-4A72B3B39F5E}" srcOrd="0" destOrd="0" presId="urn:microsoft.com/office/officeart/2008/layout/HorizontalMultiLevelHierarchy"/>
    <dgm:cxn modelId="{5ADEBB54-85A3-A14F-9641-6E25B0EE04CE}" type="presParOf" srcId="{6188AF91-8F5E-7F4E-A0A2-13FA32167F53}" destId="{21F2C295-F343-AC4A-8BE2-CFD4DAC170AE}" srcOrd="1" destOrd="0" presId="urn:microsoft.com/office/officeart/2008/layout/HorizontalMultiLevelHierarchy"/>
    <dgm:cxn modelId="{E420E231-75ED-4040-9122-4FF0E65CEA2B}" type="presParOf" srcId="{598DBB90-9C26-4C4B-AC1C-FF1827BF8D97}" destId="{A3F719CD-4C36-CF49-B90F-B8B40A2B29DE}" srcOrd="10" destOrd="0" presId="urn:microsoft.com/office/officeart/2008/layout/HorizontalMultiLevelHierarchy"/>
    <dgm:cxn modelId="{09C822B8-4766-EB41-9FE9-46603BC4E6EC}" type="presParOf" srcId="{A3F719CD-4C36-CF49-B90F-B8B40A2B29DE}" destId="{348A166D-A55E-9147-99A1-FB87A4CF61A8}" srcOrd="0" destOrd="0" presId="urn:microsoft.com/office/officeart/2008/layout/HorizontalMultiLevelHierarchy"/>
    <dgm:cxn modelId="{4FC0E3CE-515E-AA45-B25A-3B1861F26105}" type="presParOf" srcId="{598DBB90-9C26-4C4B-AC1C-FF1827BF8D97}" destId="{175E4F2C-D898-EE44-A4E7-79846E237DB4}" srcOrd="11" destOrd="0" presId="urn:microsoft.com/office/officeart/2008/layout/HorizontalMultiLevelHierarchy"/>
    <dgm:cxn modelId="{466EF253-12B1-0847-9823-CA94F1F4FC46}" type="presParOf" srcId="{175E4F2C-D898-EE44-A4E7-79846E237DB4}" destId="{921A596F-4B37-494E-B07C-17FD734C6406}" srcOrd="0" destOrd="0" presId="urn:microsoft.com/office/officeart/2008/layout/HorizontalMultiLevelHierarchy"/>
    <dgm:cxn modelId="{BFB04127-968E-1747-9954-A5E84B385BA8}" type="presParOf" srcId="{175E4F2C-D898-EE44-A4E7-79846E237DB4}" destId="{A9D518F9-DAB2-4E45-9ECB-39AA13A01564}" srcOrd="1" destOrd="0" presId="urn:microsoft.com/office/officeart/2008/layout/HorizontalMultiLevelHierarchy"/>
    <dgm:cxn modelId="{82B14995-4FD8-DA4C-850A-FF2540C2DB93}" type="presParOf" srcId="{598DBB90-9C26-4C4B-AC1C-FF1827BF8D97}" destId="{33DDFCA5-CC66-CC45-A430-EDF4DA53BA93}" srcOrd="12" destOrd="0" presId="urn:microsoft.com/office/officeart/2008/layout/HorizontalMultiLevelHierarchy"/>
    <dgm:cxn modelId="{638953E8-3B1B-AA47-B952-43C7CB9A018F}" type="presParOf" srcId="{33DDFCA5-CC66-CC45-A430-EDF4DA53BA93}" destId="{569810E7-365A-FB48-A979-23DA3465EF4F}" srcOrd="0" destOrd="0" presId="urn:microsoft.com/office/officeart/2008/layout/HorizontalMultiLevelHierarchy"/>
    <dgm:cxn modelId="{703DCDC5-DE12-3A43-B4B1-F0D155C91BF1}" type="presParOf" srcId="{598DBB90-9C26-4C4B-AC1C-FF1827BF8D97}" destId="{299D8B01-3ECB-7743-BE59-35C50BD6249A}" srcOrd="13" destOrd="0" presId="urn:microsoft.com/office/officeart/2008/layout/HorizontalMultiLevelHierarchy"/>
    <dgm:cxn modelId="{C4DC06E8-F7FC-DD41-A26B-81223D5DAB6A}" type="presParOf" srcId="{299D8B01-3ECB-7743-BE59-35C50BD6249A}" destId="{03DEAF18-EC72-C047-A9B4-C65BE189F02C}" srcOrd="0" destOrd="0" presId="urn:microsoft.com/office/officeart/2008/layout/HorizontalMultiLevelHierarchy"/>
    <dgm:cxn modelId="{03275CDF-B8F2-8049-91E6-0D78046A58E4}" type="presParOf" srcId="{299D8B01-3ECB-7743-BE59-35C50BD6249A}" destId="{322C5A5A-9E25-6047-BB00-4DF750E135CE}" srcOrd="1" destOrd="0" presId="urn:microsoft.com/office/officeart/2008/layout/HorizontalMultiLevelHierarchy"/>
    <dgm:cxn modelId="{EB93ECFC-4D95-8848-B1CF-ACF2DD9C10F7}" type="presParOf" srcId="{322C5A5A-9E25-6047-BB00-4DF750E135CE}" destId="{393A7F55-569D-7A48-ACE0-063418018375}" srcOrd="0" destOrd="0" presId="urn:microsoft.com/office/officeart/2008/layout/HorizontalMultiLevelHierarchy"/>
    <dgm:cxn modelId="{6ED39999-0798-8F4D-8393-13F0E79F8224}" type="presParOf" srcId="{393A7F55-569D-7A48-ACE0-063418018375}" destId="{A635BF91-C219-EB46-A0CA-F8A2CE3D7BF3}" srcOrd="0" destOrd="0" presId="urn:microsoft.com/office/officeart/2008/layout/HorizontalMultiLevelHierarchy"/>
    <dgm:cxn modelId="{824157BA-AE4C-2043-B566-98D5D93075A3}" type="presParOf" srcId="{322C5A5A-9E25-6047-BB00-4DF750E135CE}" destId="{55918953-A6CF-814A-89F9-551623EBC010}" srcOrd="1" destOrd="0" presId="urn:microsoft.com/office/officeart/2008/layout/HorizontalMultiLevelHierarchy"/>
    <dgm:cxn modelId="{238D7C0C-B050-3044-9793-4B782B7908F0}" type="presParOf" srcId="{55918953-A6CF-814A-89F9-551623EBC010}" destId="{448042B3-2CED-424C-815C-8FD3B3AD8A39}" srcOrd="0" destOrd="0" presId="urn:microsoft.com/office/officeart/2008/layout/HorizontalMultiLevelHierarchy"/>
    <dgm:cxn modelId="{B1D5CE78-AF61-CE4B-86B2-B6D2730EEC1C}" type="presParOf" srcId="{55918953-A6CF-814A-89F9-551623EBC010}" destId="{4C59A0B4-1525-104C-AAB2-E79163983336}" srcOrd="1" destOrd="0" presId="urn:microsoft.com/office/officeart/2008/layout/HorizontalMultiLevelHierarchy"/>
    <dgm:cxn modelId="{08D52612-3D1C-774E-BAC5-C902EF9D42F7}" type="presParOf" srcId="{322C5A5A-9E25-6047-BB00-4DF750E135CE}" destId="{64F502CF-3E90-0B4E-886C-91AB3F51938D}" srcOrd="2" destOrd="0" presId="urn:microsoft.com/office/officeart/2008/layout/HorizontalMultiLevelHierarchy"/>
    <dgm:cxn modelId="{EEAD15F3-C487-6446-ABFC-C701BD84DE39}" type="presParOf" srcId="{64F502CF-3E90-0B4E-886C-91AB3F51938D}" destId="{6FA82A28-C585-714B-9AF5-DA995FB3DF53}" srcOrd="0" destOrd="0" presId="urn:microsoft.com/office/officeart/2008/layout/HorizontalMultiLevelHierarchy"/>
    <dgm:cxn modelId="{628D437F-AC27-B04D-8CA7-5444E21CE6CC}" type="presParOf" srcId="{322C5A5A-9E25-6047-BB00-4DF750E135CE}" destId="{EC8B6A62-9FAE-5045-A1A4-029DC2356DF7}" srcOrd="3" destOrd="0" presId="urn:microsoft.com/office/officeart/2008/layout/HorizontalMultiLevelHierarchy"/>
    <dgm:cxn modelId="{BCE7B1E8-1491-1544-97FA-D1D42BFF8B53}" type="presParOf" srcId="{EC8B6A62-9FAE-5045-A1A4-029DC2356DF7}" destId="{F9B786D6-8B73-AC47-BEA7-3780A17C3E39}" srcOrd="0" destOrd="0" presId="urn:microsoft.com/office/officeart/2008/layout/HorizontalMultiLevelHierarchy"/>
    <dgm:cxn modelId="{A4E8A5B5-8775-C34C-B935-0B55281B5441}" type="presParOf" srcId="{EC8B6A62-9FAE-5045-A1A4-029DC2356DF7}" destId="{6E27147E-0C63-E041-AB6B-5C0E60851726}" srcOrd="1" destOrd="0" presId="urn:microsoft.com/office/officeart/2008/layout/HorizontalMultiLevelHierarchy"/>
    <dgm:cxn modelId="{EC67E623-3FC6-014F-94FB-B1801EABC549}" type="presParOf" srcId="{598DBB90-9C26-4C4B-AC1C-FF1827BF8D97}" destId="{60914178-E972-6747-98A5-9B1042D21399}" srcOrd="14" destOrd="0" presId="urn:microsoft.com/office/officeart/2008/layout/HorizontalMultiLevelHierarchy"/>
    <dgm:cxn modelId="{B3A5E2DF-71F7-1D48-ACB2-6114F1D8CEF7}" type="presParOf" srcId="{60914178-E972-6747-98A5-9B1042D21399}" destId="{03FF4E40-A0E8-E040-A52F-D68379DCC349}" srcOrd="0" destOrd="0" presId="urn:microsoft.com/office/officeart/2008/layout/HorizontalMultiLevelHierarchy"/>
    <dgm:cxn modelId="{91D65DD7-3B54-9440-A696-E098955541C0}" type="presParOf" srcId="{598DBB90-9C26-4C4B-AC1C-FF1827BF8D97}" destId="{82D22835-936A-1D4B-AF7A-2D86C6FB8621}" srcOrd="15" destOrd="0" presId="urn:microsoft.com/office/officeart/2008/layout/HorizontalMultiLevelHierarchy"/>
    <dgm:cxn modelId="{6DBD7673-8EC4-4248-A8FB-842A60C9AADB}" type="presParOf" srcId="{82D22835-936A-1D4B-AF7A-2D86C6FB8621}" destId="{4D444EFA-484D-8B49-B53F-73AE5DAC83CB}" srcOrd="0" destOrd="0" presId="urn:microsoft.com/office/officeart/2008/layout/HorizontalMultiLevelHierarchy"/>
    <dgm:cxn modelId="{9C7ACB69-5DBA-3F49-B402-5E4796C6DEF2}" type="presParOf" srcId="{82D22835-936A-1D4B-AF7A-2D86C6FB8621}" destId="{780003EA-E55D-2544-948D-2BA68EB5F8A9}" srcOrd="1" destOrd="0" presId="urn:microsoft.com/office/officeart/2008/layout/HorizontalMultiLevelHierarchy"/>
    <dgm:cxn modelId="{9623D491-32A6-1341-AEC8-580E10FADA04}" type="presParOf" srcId="{598DBB90-9C26-4C4B-AC1C-FF1827BF8D97}" destId="{91975744-72FE-E947-98E3-ECF3B2E7C3DC}" srcOrd="16" destOrd="0" presId="urn:microsoft.com/office/officeart/2008/layout/HorizontalMultiLevelHierarchy"/>
    <dgm:cxn modelId="{F5D43CB6-7AC2-CC44-8678-3349A836098A}" type="presParOf" srcId="{91975744-72FE-E947-98E3-ECF3B2E7C3DC}" destId="{7C4C248C-9225-884B-A9F0-E626AEAE24C9}" srcOrd="0" destOrd="0" presId="urn:microsoft.com/office/officeart/2008/layout/HorizontalMultiLevelHierarchy"/>
    <dgm:cxn modelId="{1143A1BD-2987-424A-8318-B016050E571A}" type="presParOf" srcId="{598DBB90-9C26-4C4B-AC1C-FF1827BF8D97}" destId="{FD91877E-03C5-8D41-B768-0E4703294F6C}" srcOrd="17" destOrd="0" presId="urn:microsoft.com/office/officeart/2008/layout/HorizontalMultiLevelHierarchy"/>
    <dgm:cxn modelId="{B7F20C1D-55EF-9340-B781-E05191A66866}" type="presParOf" srcId="{FD91877E-03C5-8D41-B768-0E4703294F6C}" destId="{73B69BAE-7567-8E4E-A9B2-D2862F6B978E}" srcOrd="0" destOrd="0" presId="urn:microsoft.com/office/officeart/2008/layout/HorizontalMultiLevelHierarchy"/>
    <dgm:cxn modelId="{955924E9-A746-4347-AF1C-FD448F9D23AC}" type="presParOf" srcId="{FD91877E-03C5-8D41-B768-0E4703294F6C}" destId="{27C85358-980A-884D-9DDA-63018758070E}" srcOrd="1" destOrd="0" presId="urn:microsoft.com/office/officeart/2008/layout/HorizontalMultiLevelHierarchy"/>
    <dgm:cxn modelId="{1CDD91DB-3948-0443-A4AD-B263100210DB}" type="presParOf" srcId="{27C85358-980A-884D-9DDA-63018758070E}" destId="{55365CED-83D4-194F-A914-2CFC37CD9B45}" srcOrd="0" destOrd="0" presId="urn:microsoft.com/office/officeart/2008/layout/HorizontalMultiLevelHierarchy"/>
    <dgm:cxn modelId="{ACB144C3-EA74-4E44-A1FD-7EF98A5A20AA}" type="presParOf" srcId="{55365CED-83D4-194F-A914-2CFC37CD9B45}" destId="{12E46C15-0F90-7843-8745-7EFB583D5A38}" srcOrd="0" destOrd="0" presId="urn:microsoft.com/office/officeart/2008/layout/HorizontalMultiLevelHierarchy"/>
    <dgm:cxn modelId="{B4930394-1AF6-5E4C-BD0C-70BB504CEB7E}" type="presParOf" srcId="{27C85358-980A-884D-9DDA-63018758070E}" destId="{76889E03-95A4-234A-BE0C-87E6CEF02D37}" srcOrd="1" destOrd="0" presId="urn:microsoft.com/office/officeart/2008/layout/HorizontalMultiLevelHierarchy"/>
    <dgm:cxn modelId="{88B8D0F9-6470-7841-8685-AF08C6C2C2A6}" type="presParOf" srcId="{76889E03-95A4-234A-BE0C-87E6CEF02D37}" destId="{21C89BDE-E13D-974B-B17D-6B6CDBB2C8DB}" srcOrd="0" destOrd="0" presId="urn:microsoft.com/office/officeart/2008/layout/HorizontalMultiLevelHierarchy"/>
    <dgm:cxn modelId="{9DEABD26-9591-FF45-A329-4B72286A503A}" type="presParOf" srcId="{76889E03-95A4-234A-BE0C-87E6CEF02D37}" destId="{FB25556A-79E0-D042-8EE4-421CC8CFEFD5}" srcOrd="1" destOrd="0" presId="urn:microsoft.com/office/officeart/2008/layout/HorizontalMultiLevelHierarchy"/>
    <dgm:cxn modelId="{1F9E1B60-514C-5B4E-A497-4F89B69BB404}" type="presParOf" srcId="{27C85358-980A-884D-9DDA-63018758070E}" destId="{2242491C-75CB-654B-ABCA-74AF8E25B4E8}" srcOrd="2" destOrd="0" presId="urn:microsoft.com/office/officeart/2008/layout/HorizontalMultiLevelHierarchy"/>
    <dgm:cxn modelId="{4EE88BA5-8400-8748-9D63-0C9E61C13C66}" type="presParOf" srcId="{2242491C-75CB-654B-ABCA-74AF8E25B4E8}" destId="{62990B64-CF79-7146-BF7B-48A759C6E310}" srcOrd="0" destOrd="0" presId="urn:microsoft.com/office/officeart/2008/layout/HorizontalMultiLevelHierarchy"/>
    <dgm:cxn modelId="{724691B3-D68E-CC44-9650-827434B3E864}" type="presParOf" srcId="{27C85358-980A-884D-9DDA-63018758070E}" destId="{34BC8C0B-A669-9B42-82AD-78E158ADEE5B}" srcOrd="3" destOrd="0" presId="urn:microsoft.com/office/officeart/2008/layout/HorizontalMultiLevelHierarchy"/>
    <dgm:cxn modelId="{A97A624E-4F19-144B-8921-1558C67F42D9}" type="presParOf" srcId="{34BC8C0B-A669-9B42-82AD-78E158ADEE5B}" destId="{84732D04-01E1-2742-A082-1195BCDCDEC2}" srcOrd="0" destOrd="0" presId="urn:microsoft.com/office/officeart/2008/layout/HorizontalMultiLevelHierarchy"/>
    <dgm:cxn modelId="{3F5103FC-78E8-424C-A0C9-F3950D68294A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6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6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  <dgm:t>
        <a:bodyPr/>
        <a:lstStyle/>
        <a:p>
          <a:endParaRPr lang="de-DE"/>
        </a:p>
      </dgm:t>
    </dgm:pt>
    <dgm:pt modelId="{0637CC4E-4D30-724B-9FFD-C7AED88FB068}" type="pres">
      <dgm:prSet presAssocID="{436C1B23-A07F-9344-ADAB-98173723FB7F}" presName="connTx" presStyleLbl="parChTrans1D3" presStyleIdx="0" presStyleCnt="6"/>
      <dgm:spPr/>
      <dgm:t>
        <a:bodyPr/>
        <a:lstStyle/>
        <a:p>
          <a:endParaRPr lang="de-DE"/>
        </a:p>
      </dgm:t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  <dgm:t>
        <a:bodyPr/>
        <a:lstStyle/>
        <a:p>
          <a:endParaRPr lang="de-DE"/>
        </a:p>
      </dgm:t>
    </dgm:pt>
    <dgm:pt modelId="{C9D429FE-9539-9D4A-9750-F9C781598EC4}" type="pres">
      <dgm:prSet presAssocID="{E543121D-95F7-3E47-B964-B7B948211EBC}" presName="connTx" presStyleLbl="parChTrans1D3" presStyleIdx="1" presStyleCnt="6"/>
      <dgm:spPr/>
      <dgm:t>
        <a:bodyPr/>
        <a:lstStyle/>
        <a:p>
          <a:endParaRPr lang="de-DE"/>
        </a:p>
      </dgm:t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  <dgm:t>
        <a:bodyPr/>
        <a:lstStyle/>
        <a:p>
          <a:endParaRPr lang="de-DE"/>
        </a:p>
      </dgm:t>
    </dgm:pt>
    <dgm:pt modelId="{756F0DD8-11FC-8647-8FC8-7AAB634C5717}" type="pres">
      <dgm:prSet presAssocID="{8BC59F7D-94BF-3B43-BF5D-5485F4809DAD}" presName="connTx" presStyleLbl="parChTrans1D3" presStyleIdx="2" presStyleCnt="6"/>
      <dgm:spPr/>
      <dgm:t>
        <a:bodyPr/>
        <a:lstStyle/>
        <a:p>
          <a:endParaRPr lang="de-DE"/>
        </a:p>
      </dgm:t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2" presStyleCnt="6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3" presStyleCnt="6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  <dgm:t>
        <a:bodyPr/>
        <a:lstStyle/>
        <a:p>
          <a:endParaRPr lang="de-DE"/>
        </a:p>
      </dgm:t>
    </dgm:pt>
    <dgm:pt modelId="{27DD3461-0240-774A-8774-CC1A00541B61}" type="pres">
      <dgm:prSet presAssocID="{C24B2AD7-9651-4B45-A8F4-0314EA8D4874}" presName="connTx" presStyleLbl="parChTrans1D3" presStyleIdx="3" presStyleCnt="6"/>
      <dgm:spPr/>
      <dgm:t>
        <a:bodyPr/>
        <a:lstStyle/>
        <a:p>
          <a:endParaRPr lang="de-DE"/>
        </a:p>
      </dgm:t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4" presStyleCnt="6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4" presStyleCnt="6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5" presStyleCnt="6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5" presStyleCnt="6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Date[1]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  <dgm:t>
        <a:bodyPr/>
        <a:lstStyle/>
        <a:p>
          <a:endParaRPr lang="de-DE"/>
        </a:p>
      </dgm:t>
    </dgm:pt>
    <dgm:pt modelId="{AB33012A-8C54-6245-96E8-E0111C081E33}" type="pres">
      <dgm:prSet presAssocID="{5ADEDBF8-717E-F946-B11E-4CC50D9988C8}" presName="connTx" presStyleLbl="parChTrans1D2" presStyleIdx="0" presStyleCnt="9"/>
      <dgm:spPr/>
      <dgm:t>
        <a:bodyPr/>
        <a:lstStyle/>
        <a:p>
          <a:endParaRPr lang="de-DE"/>
        </a:p>
      </dgm:t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  <dgm:t>
        <a:bodyPr/>
        <a:lstStyle/>
        <a:p>
          <a:endParaRPr lang="de-DE"/>
        </a:p>
      </dgm:t>
    </dgm:pt>
    <dgm:pt modelId="{04D949B2-6FA5-4948-B335-DDA85E4E65B1}" type="pres">
      <dgm:prSet presAssocID="{63D1AE09-4F57-A443-A1FD-2A3034962097}" presName="connTx" presStyleLbl="parChTrans1D2" presStyleIdx="1" presStyleCnt="9"/>
      <dgm:spPr/>
      <dgm:t>
        <a:bodyPr/>
        <a:lstStyle/>
        <a:p>
          <a:endParaRPr lang="de-DE"/>
        </a:p>
      </dgm:t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  <dgm:t>
        <a:bodyPr/>
        <a:lstStyle/>
        <a:p>
          <a:endParaRPr lang="de-DE"/>
        </a:p>
      </dgm:t>
    </dgm:pt>
    <dgm:pt modelId="{9D34DFA2-4C7C-5642-ADF0-8F3EDFBC71AF}" type="pres">
      <dgm:prSet presAssocID="{07A4D93E-7AFB-4E4D-8384-CFBE7085BD56}" presName="connTx" presStyleLbl="parChTrans1D2" presStyleIdx="2" presStyleCnt="9"/>
      <dgm:spPr/>
      <dgm:t>
        <a:bodyPr/>
        <a:lstStyle/>
        <a:p>
          <a:endParaRPr lang="de-DE"/>
        </a:p>
      </dgm:t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  <dgm:t>
        <a:bodyPr/>
        <a:lstStyle/>
        <a:p>
          <a:endParaRPr lang="de-DE"/>
        </a:p>
      </dgm:t>
    </dgm:pt>
    <dgm:pt modelId="{DB79995B-B315-9C4C-BCA0-97AF2CF960CD}" type="pres">
      <dgm:prSet presAssocID="{B3C905E3-C669-9942-AEC9-21A47474CEB4}" presName="connTx" presStyleLbl="parChTrans1D2" presStyleIdx="3" presStyleCnt="9"/>
      <dgm:spPr/>
      <dgm:t>
        <a:bodyPr/>
        <a:lstStyle/>
        <a:p>
          <a:endParaRPr lang="de-DE"/>
        </a:p>
      </dgm:t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  <dgm:t>
        <a:bodyPr/>
        <a:lstStyle/>
        <a:p>
          <a:endParaRPr lang="de-DE"/>
        </a:p>
      </dgm:t>
    </dgm:pt>
    <dgm:pt modelId="{E59B7B1E-3287-FB43-A405-2A84667315EC}" type="pres">
      <dgm:prSet presAssocID="{5E2A7D5A-EFB6-9C4F-A960-3D6903C39497}" presName="connTx" presStyleLbl="parChTrans1D2" presStyleIdx="4" presStyleCnt="9"/>
      <dgm:spPr/>
      <dgm:t>
        <a:bodyPr/>
        <a:lstStyle/>
        <a:p>
          <a:endParaRPr lang="de-DE"/>
        </a:p>
      </dgm:t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  <dgm:t>
        <a:bodyPr/>
        <a:lstStyle/>
        <a:p>
          <a:endParaRPr lang="de-DE"/>
        </a:p>
      </dgm:t>
    </dgm:pt>
    <dgm:pt modelId="{348A166D-A55E-9147-99A1-FB87A4CF61A8}" type="pres">
      <dgm:prSet presAssocID="{6577C284-4D20-2C4A-88D4-29EB6FEAC9C2}" presName="connTx" presStyleLbl="parChTrans1D2" presStyleIdx="5" presStyleCnt="9"/>
      <dgm:spPr/>
      <dgm:t>
        <a:bodyPr/>
        <a:lstStyle/>
        <a:p>
          <a:endParaRPr lang="de-DE"/>
        </a:p>
      </dgm:t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  <dgm:t>
        <a:bodyPr/>
        <a:lstStyle/>
        <a:p>
          <a:endParaRPr lang="de-DE"/>
        </a:p>
      </dgm:t>
    </dgm:pt>
    <dgm:pt modelId="{569810E7-365A-FB48-A979-23DA3465EF4F}" type="pres">
      <dgm:prSet presAssocID="{134C8002-4160-B046-917F-B9172D6D011E}" presName="connTx" presStyleLbl="parChTrans1D2" presStyleIdx="6" presStyleCnt="9"/>
      <dgm:spPr/>
      <dgm:t>
        <a:bodyPr/>
        <a:lstStyle/>
        <a:p>
          <a:endParaRPr lang="de-DE"/>
        </a:p>
      </dgm:t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  <dgm:t>
        <a:bodyPr/>
        <a:lstStyle/>
        <a:p>
          <a:endParaRPr lang="de-DE"/>
        </a:p>
      </dgm:t>
    </dgm:pt>
    <dgm:pt modelId="{A635BF91-C219-EB46-A0CA-F8A2CE3D7BF3}" type="pres">
      <dgm:prSet presAssocID="{08733529-A5F0-F14D-8E75-74214329B040}" presName="connTx" presStyleLbl="parChTrans1D3" presStyleIdx="0" presStyleCnt="4"/>
      <dgm:spPr/>
      <dgm:t>
        <a:bodyPr/>
        <a:lstStyle/>
        <a:p>
          <a:endParaRPr lang="de-DE"/>
        </a:p>
      </dgm:t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  <dgm:t>
        <a:bodyPr/>
        <a:lstStyle/>
        <a:p>
          <a:endParaRPr lang="de-DE"/>
        </a:p>
      </dgm:t>
    </dgm:pt>
    <dgm:pt modelId="{6FA82A28-C585-714B-9AF5-DA995FB3DF53}" type="pres">
      <dgm:prSet presAssocID="{BBD19103-9913-2A49-AB85-F021773D5328}" presName="connTx" presStyleLbl="parChTrans1D3" presStyleIdx="1" presStyleCnt="4"/>
      <dgm:spPr/>
      <dgm:t>
        <a:bodyPr/>
        <a:lstStyle/>
        <a:p>
          <a:endParaRPr lang="de-DE"/>
        </a:p>
      </dgm:t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  <dgm:t>
        <a:bodyPr/>
        <a:lstStyle/>
        <a:p>
          <a:endParaRPr lang="de-DE"/>
        </a:p>
      </dgm:t>
    </dgm:pt>
    <dgm:pt modelId="{03FF4E40-A0E8-E040-A52F-D68379DCC349}" type="pres">
      <dgm:prSet presAssocID="{9EB1846C-ABB5-9E44-B030-7BE73C498E59}" presName="connTx" presStyleLbl="parChTrans1D2" presStyleIdx="7" presStyleCnt="9"/>
      <dgm:spPr/>
      <dgm:t>
        <a:bodyPr/>
        <a:lstStyle/>
        <a:p>
          <a:endParaRPr lang="de-DE"/>
        </a:p>
      </dgm:t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  <dgm:t>
        <a:bodyPr/>
        <a:lstStyle/>
        <a:p>
          <a:endParaRPr lang="de-DE"/>
        </a:p>
      </dgm:t>
    </dgm:pt>
    <dgm:pt modelId="{7C4C248C-9225-884B-A9F0-E626AEAE24C9}" type="pres">
      <dgm:prSet presAssocID="{B4B50EEB-1538-DF45-B07F-7D0FD83C8ED3}" presName="connTx" presStyleLbl="parChTrans1D2" presStyleIdx="8" presStyleCnt="9"/>
      <dgm:spPr/>
      <dgm:t>
        <a:bodyPr/>
        <a:lstStyle/>
        <a:p>
          <a:endParaRPr lang="de-DE"/>
        </a:p>
      </dgm:t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  <dgm:t>
        <a:bodyPr/>
        <a:lstStyle/>
        <a:p>
          <a:endParaRPr lang="de-DE"/>
        </a:p>
      </dgm:t>
    </dgm:pt>
    <dgm:pt modelId="{12E46C15-0F90-7843-8745-7EFB583D5A38}" type="pres">
      <dgm:prSet presAssocID="{73DD7058-02B4-D24C-9D13-AF75375EF8E6}" presName="connTx" presStyleLbl="parChTrans1D3" presStyleIdx="2" presStyleCnt="4"/>
      <dgm:spPr/>
      <dgm:t>
        <a:bodyPr/>
        <a:lstStyle/>
        <a:p>
          <a:endParaRPr lang="de-DE"/>
        </a:p>
      </dgm:t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  <dgm:t>
        <a:bodyPr/>
        <a:lstStyle/>
        <a:p>
          <a:endParaRPr lang="de-DE"/>
        </a:p>
      </dgm:t>
    </dgm:pt>
    <dgm:pt modelId="{62990B64-CF79-7146-BF7B-48A759C6E310}" type="pres">
      <dgm:prSet presAssocID="{90FBF026-5068-6043-A75B-344D047E346D}" presName="connTx" presStyleLbl="parChTrans1D3" presStyleIdx="3" presStyleCnt="4"/>
      <dgm:spPr/>
      <dgm:t>
        <a:bodyPr/>
        <a:lstStyle/>
        <a:p>
          <a:endParaRPr lang="de-DE"/>
        </a:p>
      </dgm:t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Date[1]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diagramData" Target="../diagrams/data19.xml"/><Relationship Id="rId8" Type="http://schemas.openxmlformats.org/officeDocument/2006/relationships/diagramLayout" Target="../diagrams/layout19.xml"/><Relationship Id="rId9" Type="http://schemas.openxmlformats.org/officeDocument/2006/relationships/diagramQuickStyle" Target="../diagrams/quickStyle19.xml"/><Relationship Id="rId10" Type="http://schemas.openxmlformats.org/officeDocument/2006/relationships/diagramColors" Target="../diagrams/colors19.xml"/><Relationship Id="rId11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4" Type="http://schemas.openxmlformats.org/officeDocument/2006/relationships/diagramQuickStyle" Target="../diagrams/quickStyle20.xml"/><Relationship Id="rId5" Type="http://schemas.openxmlformats.org/officeDocument/2006/relationships/diagramColors" Target="../diagrams/colors20.xml"/><Relationship Id="rId6" Type="http://schemas.microsoft.com/office/2007/relationships/diagramDrawing" Target="../diagrams/drawing20.xml"/><Relationship Id="rId7" Type="http://schemas.openxmlformats.org/officeDocument/2006/relationships/diagramData" Target="../diagrams/data21.xml"/><Relationship Id="rId8" Type="http://schemas.openxmlformats.org/officeDocument/2006/relationships/diagramLayout" Target="../diagrams/layout21.xml"/><Relationship Id="rId9" Type="http://schemas.openxmlformats.org/officeDocument/2006/relationships/diagramQuickStyle" Target="../diagrams/quickStyle21.xml"/><Relationship Id="rId10" Type="http://schemas.openxmlformats.org/officeDocument/2006/relationships/diagramColors" Target="../diagrams/colors21.xml"/><Relationship Id="rId11" Type="http://schemas.microsoft.com/office/2007/relationships/diagramDrawing" Target="../diagrams/drawing2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7" Type="http://schemas.openxmlformats.org/officeDocument/2006/relationships/diagramData" Target="../diagrams/data23.xml"/><Relationship Id="rId8" Type="http://schemas.openxmlformats.org/officeDocument/2006/relationships/diagramLayout" Target="../diagrams/layout23.xml"/><Relationship Id="rId9" Type="http://schemas.openxmlformats.org/officeDocument/2006/relationships/diagramQuickStyle" Target="../diagrams/quickStyle23.xml"/><Relationship Id="rId10" Type="http://schemas.openxmlformats.org/officeDocument/2006/relationships/diagramColors" Target="../diagrams/colors23.xml"/><Relationship Id="rId11" Type="http://schemas.microsoft.com/office/2007/relationships/diagramDrawing" Target="../diagrams/drawing23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15.10.14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0" name="Rechteck 39"/>
          <p:cNvSpPr/>
          <p:nvPr/>
        </p:nvSpPr>
        <p:spPr bwMode="gray">
          <a:xfrm>
            <a:off x="250825" y="206089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2</a:t>
            </a:r>
          </a:p>
        </p:txBody>
      </p:sp>
      <p:sp>
        <p:nvSpPr>
          <p:cNvPr id="41" name="Rechteck 40"/>
          <p:cNvSpPr/>
          <p:nvPr/>
        </p:nvSpPr>
        <p:spPr bwMode="gray">
          <a:xfrm>
            <a:off x="683459" y="206089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>
                <a:solidFill>
                  <a:schemeClr val="bg1"/>
                </a:solidFill>
              </a:rPr>
              <a:t>Anwendungsfallbeispiel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42" name="Rechteck 4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43" name="Rechteck 4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4" name="Rechteck 4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45" name="Rechteck 4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47" name="Rechteck 4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48" name="Rechteck 4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49" name="Rechteck 4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50" name="Rechteck 4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51" name="Rechteck 5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52" name="Rechteck 5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53" name="Rechteck 5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54" name="Rechteck 53"/>
          <p:cNvSpPr/>
          <p:nvPr/>
        </p:nvSpPr>
        <p:spPr bwMode="gray">
          <a:xfrm>
            <a:off x="251520" y="155684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55" name="Rechteck 54"/>
          <p:cNvSpPr/>
          <p:nvPr/>
        </p:nvSpPr>
        <p:spPr bwMode="gray">
          <a:xfrm>
            <a:off x="684155" y="155690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33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58507609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08385198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7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7401434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3848454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3111865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13321910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35312282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92960956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50816095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79861807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215275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22915177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7192165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ung 18"/>
          <p:cNvGrpSpPr/>
          <p:nvPr/>
        </p:nvGrpSpPr>
        <p:grpSpPr>
          <a:xfrm>
            <a:off x="5065668" y="6187674"/>
            <a:ext cx="1335170" cy="409678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0" name="Rechteck 19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hteck 2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100" kern="1200" dirty="0" err="1" smtClean="0"/>
                <a:t>NovelDTO</a:t>
              </a:r>
              <a:endParaRPr lang="de-DE" sz="1100" kern="1200" dirty="0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6937876" y="6165303"/>
            <a:ext cx="1666572" cy="432049"/>
            <a:chOff x="725640" y="3621287"/>
            <a:chExt cx="1450548" cy="477957"/>
          </a:xfrm>
          <a:solidFill>
            <a:srgbClr val="404040"/>
          </a:solidFill>
        </p:grpSpPr>
        <p:sp>
          <p:nvSpPr>
            <p:cNvPr id="24" name="Rechteck 2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hteck 25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050" kern="1200" dirty="0" err="1" smtClean="0"/>
                <a:t>NonFictionBookDTO</a:t>
              </a:r>
              <a:endParaRPr lang="de-DE" sz="1050" kern="1200" dirty="0"/>
            </a:p>
          </p:txBody>
        </p:sp>
      </p:grpSp>
      <p:cxnSp>
        <p:nvCxnSpPr>
          <p:cNvPr id="27" name="Gewinkelte Verbindung 26"/>
          <p:cNvCxnSpPr>
            <a:stCxn id="20" idx="0"/>
            <a:endCxn id="16" idx="2"/>
          </p:cNvCxnSpPr>
          <p:nvPr/>
        </p:nvCxnSpPr>
        <p:spPr bwMode="gray">
          <a:xfrm rot="16200000" flipV="1">
            <a:off x="4691392" y="5145812"/>
            <a:ext cx="1534538" cy="549185"/>
          </a:xfrm>
          <a:prstGeom prst="bentConnector3">
            <a:avLst>
              <a:gd name="adj1" fmla="val 789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4" idx="0"/>
            <a:endCxn id="16" idx="2"/>
          </p:cNvCxnSpPr>
          <p:nvPr/>
        </p:nvCxnSpPr>
        <p:spPr bwMode="gray">
          <a:xfrm rot="16200000" flipV="1">
            <a:off x="5721532" y="4115673"/>
            <a:ext cx="1512167" cy="2587094"/>
          </a:xfrm>
          <a:prstGeom prst="bentConnector3">
            <a:avLst>
              <a:gd name="adj1" fmla="val 6536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 bwMode="gray">
          <a:xfrm>
            <a:off x="5004048" y="450912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 rot="1018948">
            <a:off x="6283105" y="869492"/>
            <a:ext cx="2304256" cy="7200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Wird durch das Beispiel nicht abgedeckt !</a:t>
            </a:r>
          </a:p>
        </p:txBody>
      </p:sp>
    </p:spTree>
    <p:extLst>
      <p:ext uri="{BB962C8B-B14F-4D97-AF65-F5344CB8AC3E}">
        <p14:creationId xmlns:p14="http://schemas.microsoft.com/office/powerpoint/2010/main" val="1355518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485796437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47923495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0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1015999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Übersicht Frameworks</a:t>
            </a:r>
            <a:endParaRPr lang="de-DE" dirty="0"/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98270"/>
              </p:ext>
            </p:extLst>
          </p:nvPr>
        </p:nvGraphicFramePr>
        <p:xfrm>
          <a:off x="323528" y="1268760"/>
          <a:ext cx="7992889" cy="49685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00202"/>
                <a:gridCol w="1152128"/>
                <a:gridCol w="1080120"/>
                <a:gridCol w="565777"/>
                <a:gridCol w="565777"/>
                <a:gridCol w="565777"/>
                <a:gridCol w="565777"/>
                <a:gridCol w="565777"/>
                <a:gridCol w="565777"/>
                <a:gridCol w="565777"/>
              </a:tblGrid>
              <a:tr h="1896099"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Framework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Version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Simple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Type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Conv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.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Deep</a:t>
                      </a:r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Object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Collection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Inheritance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Enums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</a:tr>
              <a:tr h="442423"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G1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G2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G3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G4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G5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G6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G7</a:t>
                      </a:r>
                      <a:endParaRPr lang="de-DE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b">
                    <a:solidFill>
                      <a:schemeClr val="accent3"/>
                    </a:solidFill>
                  </a:tcPr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smtClean="0"/>
                        <a:t>Modelmapper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0.7.2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26.06.14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1.4.5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14.03.14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5.5.1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22.04.14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18.06.13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JMapper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16.02.13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o</a:t>
                      </a:r>
                      <a:endParaRPr lang="de-DE" sz="1400" dirty="0"/>
                    </a:p>
                  </a:txBody>
                  <a:tcPr anchor="ctr"/>
                </a:tc>
              </a:tr>
              <a:tr h="43833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Moo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23.05.14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x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26" name="Rechteck 25"/>
          <p:cNvSpPr/>
          <p:nvPr/>
        </p:nvSpPr>
        <p:spPr bwMode="gray">
          <a:xfrm>
            <a:off x="250825" y="256495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3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256495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err="1" smtClean="0">
                <a:solidFill>
                  <a:schemeClr val="bg1"/>
                </a:solidFill>
              </a:rPr>
              <a:t>Handwritten</a:t>
            </a:r>
            <a:r>
              <a:rPr lang="de-DE" sz="1400" b="1" dirty="0" smtClean="0">
                <a:solidFill>
                  <a:schemeClr val="bg1"/>
                </a:solidFill>
              </a:rPr>
              <a:t> Mapping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196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9" name="Textplatzhalter 2"/>
          <p:cNvSpPr txBox="1">
            <a:spLocks/>
          </p:cNvSpPr>
          <p:nvPr/>
        </p:nvSpPr>
        <p:spPr bwMode="gray">
          <a:xfrm>
            <a:off x="250825" y="1268760"/>
            <a:ext cx="8642350" cy="51851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  <a:tabLst>
                <a:tab pos="180975" algn="l"/>
              </a:tabLst>
              <a:defRPr sz="14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mapEntity2DTO(Book 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</a:t>
            </a:r>
            <a:r>
              <a:rPr lang="de-DE" sz="1000" dirty="0" smtClean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return</a:t>
            </a:r>
            <a:r>
              <a:rPr lang="de-DE" sz="1000" dirty="0" smtClean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new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BookDTO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bookDTO.setTitle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book.getTitle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bookDTO.setPublisher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book.getPublisher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bookDTO.setReleaseDate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book.getReleaseDate</a:t>
            </a:r>
            <a:r>
              <a:rPr lang="de-DE" sz="1000" dirty="0" smtClean="0">
                <a:latin typeface="Courier New"/>
                <a:cs typeface="Courier New"/>
              </a:rPr>
              <a:t>().</a:t>
            </a:r>
            <a:r>
              <a:rPr lang="de-DE" sz="1000" dirty="0" err="1" smtClean="0">
                <a:latin typeface="Courier New"/>
                <a:cs typeface="Courier New"/>
              </a:rPr>
              <a:t>getTime</a:t>
            </a:r>
            <a:r>
              <a:rPr lang="de-DE" sz="1000" dirty="0" smtClean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author</a:t>
            </a:r>
            <a:r>
              <a:rPr lang="de-DE" sz="1000" dirty="0" smtClean="0">
                <a:latin typeface="Courier New"/>
                <a:cs typeface="Courier New"/>
              </a:rPr>
              <a:t> = </a:t>
            </a:r>
            <a:r>
              <a:rPr lang="de-DE" sz="1000" dirty="0" err="1" smtClean="0">
                <a:latin typeface="Courier New"/>
                <a:cs typeface="Courier New"/>
              </a:rPr>
              <a:t>book.getAuthor</a:t>
            </a:r>
            <a:r>
              <a:rPr lang="de-DE" sz="1000" dirty="0" smtClean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if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	</a:t>
            </a:r>
            <a:r>
              <a:rPr lang="de-DE" sz="1000" dirty="0" err="1" smtClean="0">
                <a:latin typeface="Courier New"/>
                <a:cs typeface="Courier New"/>
              </a:rPr>
              <a:t>bookDTO.setChapterTitles</a:t>
            </a:r>
            <a:r>
              <a:rPr lang="de-DE" sz="1000" dirty="0" smtClean="0">
                <a:latin typeface="Courier New"/>
                <a:cs typeface="Courier New"/>
              </a:rPr>
              <a:t>(</a:t>
            </a:r>
            <a:r>
              <a:rPr lang="de-DE" sz="1000" dirty="0" err="1" smtClean="0">
                <a:latin typeface="Courier New"/>
                <a:cs typeface="Courier New"/>
              </a:rPr>
              <a:t>chapterTitles</a:t>
            </a:r>
            <a:r>
              <a:rPr lang="de-DE" sz="1000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600" dirty="0" smtClean="0">
                <a:latin typeface="Courier New"/>
                <a:cs typeface="Courier New"/>
              </a:rPr>
              <a:t>...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1388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9" name="Rechteckige Legende 8"/>
          <p:cNvSpPr/>
          <p:nvPr/>
        </p:nvSpPr>
        <p:spPr bwMode="gray">
          <a:xfrm>
            <a:off x="3491880" y="1268760"/>
            <a:ext cx="1728192" cy="504056"/>
          </a:xfrm>
          <a:prstGeom prst="wedgeRectCallout">
            <a:avLst>
              <a:gd name="adj1" fmla="val -77902"/>
              <a:gd name="adj2" fmla="val 73628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Erzeugung Objekte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07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44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</p:spTree>
    <p:extLst>
      <p:ext uri="{BB962C8B-B14F-4D97-AF65-F5344CB8AC3E}">
        <p14:creationId xmlns:p14="http://schemas.microsoft.com/office/powerpoint/2010/main" val="38330943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11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268760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}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258888" algn="l"/>
              </a:tabLst>
            </a:pPr>
            <a:r>
              <a:rPr lang="de-DE" sz="1000" dirty="0">
                <a:latin typeface="Courier New"/>
                <a:cs typeface="Courier New"/>
              </a:rPr>
              <a:t>	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12" name="Rechteckige Legende 11"/>
          <p:cNvSpPr/>
          <p:nvPr/>
        </p:nvSpPr>
        <p:spPr bwMode="gray">
          <a:xfrm>
            <a:off x="4283968" y="2204864"/>
            <a:ext cx="1728192" cy="504056"/>
          </a:xfrm>
          <a:prstGeom prst="wedgeRectCallout">
            <a:avLst>
              <a:gd name="adj1" fmla="val -45240"/>
              <a:gd name="adj2" fmla="val 95164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Date in </a:t>
            </a:r>
            <a:r>
              <a:rPr lang="de-DE" sz="1400" dirty="0" err="1" smtClean="0">
                <a:solidFill>
                  <a:schemeClr val="tx1"/>
                </a:solidFill>
              </a:rPr>
              <a:t>Calendar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hteckige Legende 13"/>
          <p:cNvSpPr/>
          <p:nvPr/>
        </p:nvSpPr>
        <p:spPr bwMode="gray">
          <a:xfrm>
            <a:off x="3707904" y="3429000"/>
            <a:ext cx="1656184" cy="432048"/>
          </a:xfrm>
          <a:prstGeom prst="wedgeRectCallout">
            <a:avLst>
              <a:gd name="adj1" fmla="val -89153"/>
              <a:gd name="adj2" fmla="val 29836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Null-Check nötig</a:t>
            </a:r>
          </a:p>
        </p:txBody>
      </p:sp>
      <p:sp>
        <p:nvSpPr>
          <p:cNvPr id="15" name="Rechteckige Legende 14"/>
          <p:cNvSpPr/>
          <p:nvPr/>
        </p:nvSpPr>
        <p:spPr bwMode="gray">
          <a:xfrm>
            <a:off x="4788024" y="5301208"/>
            <a:ext cx="1728192" cy="504056"/>
          </a:xfrm>
          <a:prstGeom prst="wedgeRectCallout">
            <a:avLst>
              <a:gd name="adj1" fmla="val -64083"/>
              <a:gd name="adj2" fmla="val -40515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Umwandlung von </a:t>
            </a:r>
            <a:r>
              <a:rPr lang="de-DE" sz="1400" dirty="0" err="1" smtClean="0">
                <a:solidFill>
                  <a:schemeClr val="tx1"/>
                </a:solidFill>
              </a:rPr>
              <a:t>Collections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16" name="Rechteckige Legende 15"/>
          <p:cNvSpPr/>
          <p:nvPr/>
        </p:nvSpPr>
        <p:spPr bwMode="gray">
          <a:xfrm>
            <a:off x="1763688" y="5949280"/>
            <a:ext cx="1728192" cy="504056"/>
          </a:xfrm>
          <a:prstGeom prst="wedgeRectCallout">
            <a:avLst>
              <a:gd name="adj1" fmla="val -82298"/>
              <a:gd name="adj2" fmla="val -8211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... und das ist noch nicht alles! </a:t>
            </a:r>
          </a:p>
        </p:txBody>
      </p:sp>
    </p:spTree>
    <p:extLst>
      <p:ext uri="{BB962C8B-B14F-4D97-AF65-F5344CB8AC3E}">
        <p14:creationId xmlns:p14="http://schemas.microsoft.com/office/powerpoint/2010/main" val="37449496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ist ein </a:t>
            </a:r>
            <a:r>
              <a:rPr lang="de-DE" dirty="0" err="1" smtClean="0"/>
              <a:t>Refactoring</a:t>
            </a:r>
            <a:r>
              <a:rPr lang="de-DE" dirty="0" smtClean="0"/>
              <a:t> sehr mühsam.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viel Code</a:t>
            </a:r>
            <a:r>
              <a:rPr lang="de-DE" dirty="0"/>
              <a:t>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97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3069008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4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3069008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1: </a:t>
            </a:r>
            <a:r>
              <a:rPr lang="de-DE" sz="1400" b="1" dirty="0" err="1" smtClean="0">
                <a:solidFill>
                  <a:schemeClr val="bg1"/>
                </a:solidFill>
              </a:rPr>
              <a:t>Dozer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 smtClean="0"/>
              <a:t>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Dozer</a:t>
            </a:r>
            <a:r>
              <a:rPr lang="de-DE" dirty="0" smtClean="0"/>
              <a:t> arbeitet mit </a:t>
            </a:r>
            <a:r>
              <a:rPr lang="de-DE" dirty="0" err="1" smtClean="0"/>
              <a:t>Reflection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K</a:t>
            </a:r>
            <a:r>
              <a:rPr lang="de-DE" dirty="0" smtClean="0"/>
              <a:t>omplexe </a:t>
            </a:r>
            <a:r>
              <a:rPr lang="de-DE" dirty="0" err="1" smtClean="0"/>
              <a:t>Mappings</a:t>
            </a:r>
            <a:r>
              <a:rPr lang="de-DE" dirty="0" smtClean="0"/>
              <a:t> können via XML, Annotationen oder einer API definiert werden.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</a:t>
            </a:r>
            <a:r>
              <a:rPr lang="de-DE" dirty="0" err="1"/>
              <a:t>Dozer</a:t>
            </a:r>
            <a:r>
              <a:rPr lang="de-DE" dirty="0"/>
              <a:t> als Singleton.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Nutze kleinere XML Dateien statt einer XML Datei zur </a:t>
            </a:r>
            <a:r>
              <a:rPr lang="de-DE" dirty="0" err="1"/>
              <a:t>Komponentisierung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Vorteile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??????????</a:t>
            </a:r>
          </a:p>
          <a:p>
            <a:pPr marL="645750" lvl="2" indent="-285750">
              <a:buFont typeface="Arial"/>
              <a:buChar char="•"/>
            </a:pPr>
            <a:r>
              <a:rPr lang="de-DE" smtClean="0"/>
              <a:t>=??????????</a:t>
            </a:r>
            <a:endParaRPr lang="de-DE" smtClean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Integration mit Spring ist möglich.</a:t>
            </a:r>
            <a:endParaRPr lang="de-DE" dirty="0" smtClean="0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Nachteile:</a:t>
            </a:r>
            <a:endParaRPr lang="de-DE" dirty="0" smtClean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Kein </a:t>
            </a:r>
            <a:r>
              <a:rPr lang="de-DE" dirty="0" smtClean="0"/>
              <a:t>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</a:t>
            </a:r>
            <a:r>
              <a:rPr lang="de-DE" dirty="0" err="1" smtClean="0"/>
              <a:t>Collections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Nur das Mapping via XML ist gut dokumentiert, aber zusätzliche </a:t>
            </a:r>
            <a:r>
              <a:rPr lang="de-DE" dirty="0"/>
              <a:t>Verwaltung von XML-Dateien </a:t>
            </a:r>
            <a:r>
              <a:rPr lang="de-DE" dirty="0" smtClean="0"/>
              <a:t>nötig.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Mapping von null führt zu Fehlern.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47935" y="357306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5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0569" y="357306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2: </a:t>
            </a:r>
            <a:r>
              <a:rPr lang="de-DE" sz="1400" b="1" dirty="0" err="1" smtClean="0">
                <a:solidFill>
                  <a:schemeClr val="bg1"/>
                </a:solidFill>
              </a:rPr>
              <a:t>ModelMapper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3" name="Rechteck 3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- Wozu Mapping?</a:t>
            </a: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 0.7.2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Modelmapper führt das Mapping per </a:t>
            </a:r>
            <a:r>
              <a:rPr lang="de-DE" dirty="0" err="1" smtClean="0"/>
              <a:t>Reflection</a:t>
            </a:r>
            <a:r>
              <a:rPr lang="de-DE" dirty="0" smtClean="0"/>
              <a:t> durch.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Beim ersten Mapping eines Objekts A auf ein Objekt B/einen Typen B wird für den Vorgang eine </a:t>
            </a:r>
            <a:r>
              <a:rPr lang="de-DE" dirty="0" err="1" smtClean="0"/>
              <a:t>TypeMap</a:t>
            </a:r>
            <a:r>
              <a:rPr lang="de-DE" dirty="0" smtClean="0"/>
              <a:t> angelegt.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Jedes weitere Mapping von A=&gt;B verwendet die Informationen aus der </a:t>
            </a:r>
            <a:r>
              <a:rPr lang="de-DE" dirty="0" err="1" smtClean="0"/>
              <a:t>TypeMap</a:t>
            </a:r>
            <a:r>
              <a:rPr lang="de-DE" dirty="0" smtClean="0"/>
              <a:t> und fügt ggf. neue hinzu.</a:t>
            </a:r>
            <a:endParaRPr lang="de-DE" dirty="0"/>
          </a:p>
          <a:p>
            <a:pPr marL="702900" lvl="2" indent="-342900">
              <a:buFont typeface="Arial"/>
              <a:buChar char="•"/>
            </a:pPr>
            <a:r>
              <a:rPr lang="de-DE" dirty="0" smtClean="0"/>
              <a:t>Für komplexere Problemstellungen stehen Converter und Provider zur Verfügung</a:t>
            </a:r>
          </a:p>
          <a:p>
            <a:pPr marL="342900" indent="-342900">
              <a:buFont typeface="Arial"/>
              <a:buChar char="•"/>
            </a:pPr>
            <a:r>
              <a:rPr lang="de-DE" dirty="0" smtClean="0"/>
              <a:t>Best </a:t>
            </a:r>
            <a:r>
              <a:rPr lang="de-DE" dirty="0"/>
              <a:t>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Verwende für ein Mapping von A=&gt;B stets die gleiche Instanz des Mappers</a:t>
            </a:r>
            <a:endParaRPr lang="de-DE" dirty="0"/>
          </a:p>
          <a:p>
            <a:pPr marL="645750" lvl="2" indent="-285750">
              <a:buFont typeface="Arial"/>
              <a:buChar char="•"/>
            </a:pPr>
            <a:r>
              <a:rPr lang="de-DE" dirty="0" smtClean="0"/>
              <a:t>Verwaltung der Mapper als „</a:t>
            </a:r>
            <a:r>
              <a:rPr lang="de-DE" dirty="0" err="1" smtClean="0"/>
              <a:t>Multiton</a:t>
            </a:r>
            <a:r>
              <a:rPr lang="de-DE" dirty="0" smtClean="0"/>
              <a:t>“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mapEntity2DTO(Book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BookDTO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this.modelMapper.map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BookDTO.class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BookTypeDTO.NOVEL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NonFictionBook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result.setBookType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BookTypeDTO.NON_FICTION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(Chapter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 == null)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result.setChapterTitles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book.getChapters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result.getChapterTitles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chapter.getTitle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0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DE" sz="10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0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8" name="Rechteckige Legende 7"/>
          <p:cNvSpPr/>
          <p:nvPr/>
        </p:nvSpPr>
        <p:spPr bwMode="gray">
          <a:xfrm>
            <a:off x="5738805" y="1916832"/>
            <a:ext cx="2088232" cy="720080"/>
          </a:xfrm>
          <a:prstGeom prst="wedgeRectCallout">
            <a:avLst>
              <a:gd name="adj1" fmla="val -89895"/>
              <a:gd name="adj2" fmla="val 26607"/>
            </a:avLst>
          </a:prstGeom>
          <a:solidFill>
            <a:srgbClr val="FFD049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In vielen Fällen ist nur diese eine Zeile notwendig…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5" name="Rechteck 14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Automatisches Mapping bei Namensgleichheit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Loose Mapping </a:t>
            </a:r>
            <a:r>
              <a:rPr lang="de-DE" dirty="0" err="1" smtClean="0"/>
              <a:t>Strategy</a:t>
            </a:r>
            <a:r>
              <a:rPr lang="de-DE" dirty="0" smtClean="0"/>
              <a:t>: Automatisches Mapping bei Namensähnlichkeit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 quasi unsichtbar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 smtClean="0"/>
              <a:t>-sichere API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Spring, </a:t>
            </a:r>
            <a:r>
              <a:rPr lang="de-DE" dirty="0" err="1" smtClean="0"/>
              <a:t>GSon</a:t>
            </a:r>
            <a:r>
              <a:rPr lang="de-DE" dirty="0" smtClean="0"/>
              <a:t>, Jackson…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 einigen Fällen komplexe Konfiguration mit Providern und Convertern notwendig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155676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155682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077120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6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077120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Framework 3: </a:t>
            </a:r>
            <a:r>
              <a:rPr lang="de-DE" sz="1400" b="1" dirty="0" err="1" smtClean="0">
                <a:solidFill>
                  <a:schemeClr val="bg1"/>
                </a:solidFill>
              </a:rPr>
              <a:t>Orika</a:t>
            </a:r>
            <a:endParaRPr lang="de-DE" sz="1400" b="1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1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7</a:t>
            </a:r>
          </a:p>
        </p:txBody>
      </p:sp>
      <p:sp>
        <p:nvSpPr>
          <p:cNvPr id="37" name="Rechteck 36"/>
          <p:cNvSpPr/>
          <p:nvPr/>
        </p:nvSpPr>
        <p:spPr bwMode="gray">
          <a:xfrm>
            <a:off x="683458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generiert aus den Meta-Daten der Klassen Mapping Objekte.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Die Mapping Objekte werden dann dazu verwendet direkt zwischen den beiden Objektgraphen zu </a:t>
            </a:r>
            <a:r>
              <a:rPr lang="de-DE" dirty="0" err="1"/>
              <a:t>mappen</a:t>
            </a:r>
            <a:r>
              <a:rPr lang="de-DE" dirty="0"/>
              <a:t>.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 err="1"/>
              <a:t>Orika</a:t>
            </a:r>
            <a:r>
              <a:rPr lang="de-DE" dirty="0"/>
              <a:t> </a:t>
            </a:r>
            <a:r>
              <a:rPr lang="de-DE" dirty="0" err="1"/>
              <a:t>mappt</a:t>
            </a:r>
            <a:r>
              <a:rPr lang="de-DE" dirty="0"/>
              <a:t> gleiche Objektstrukturen automatisch</a:t>
            </a:r>
          </a:p>
          <a:p>
            <a:pPr marL="702900" lvl="2" indent="-342900">
              <a:buFont typeface="Arial"/>
              <a:buChar char="•"/>
            </a:pPr>
            <a:r>
              <a:rPr lang="de-DE" dirty="0"/>
              <a:t>Einfache Notation für Objekt-Transformationen </a:t>
            </a:r>
          </a:p>
          <a:p>
            <a:pPr marL="342900" indent="-342900">
              <a:buFont typeface="Arial"/>
              <a:buChar char="•"/>
            </a:pPr>
            <a:r>
              <a:rPr lang="de-DE" dirty="0"/>
              <a:t>Best Practices: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Verwende die </a:t>
            </a:r>
            <a:r>
              <a:rPr lang="de-DE" dirty="0" err="1"/>
              <a:t>MapperFactory</a:t>
            </a:r>
            <a:r>
              <a:rPr lang="de-DE" dirty="0"/>
              <a:t> als Singleton</a:t>
            </a:r>
          </a:p>
          <a:p>
            <a:pPr marL="645750" lvl="2" indent="-285750">
              <a:buFont typeface="Arial"/>
              <a:buChar char="•"/>
            </a:pPr>
            <a:r>
              <a:rPr lang="de-DE" dirty="0"/>
              <a:t>Vermeide den automatischen </a:t>
            </a:r>
            <a:r>
              <a:rPr lang="de-DE" dirty="0" err="1"/>
              <a:t>MapperLookUp</a:t>
            </a:r>
            <a:r>
              <a:rPr lang="de-DE" dirty="0"/>
              <a:t> und verwende </a:t>
            </a:r>
            <a:r>
              <a:rPr lang="de-DE" dirty="0" err="1"/>
              <a:t>BoundMapperFactory</a:t>
            </a:r>
            <a:r>
              <a:rPr lang="de-DE" dirty="0"/>
              <a:t> </a:t>
            </a:r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byDefault</a:t>
            </a:r>
            <a:r>
              <a:rPr lang="de-DE" dirty="0" smtClean="0"/>
              <a:t>()-Mapping verkürzt die Mapping-Definitionen.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Mapping-Definitionen gelten in beide Richtungen.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Einfache Behandlung von </a:t>
            </a:r>
            <a:r>
              <a:rPr lang="de-DE" dirty="0" err="1" smtClean="0"/>
              <a:t>DeepObject</a:t>
            </a:r>
            <a:r>
              <a:rPr lang="de-DE" dirty="0" smtClean="0"/>
              <a:t> </a:t>
            </a:r>
            <a:r>
              <a:rPr lang="de-DE" dirty="0" smtClean="0"/>
              <a:t>Mapping.</a:t>
            </a:r>
            <a:endParaRPr lang="de-DE" dirty="0" smtClean="0"/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Intuitive Notation </a:t>
            </a:r>
            <a:r>
              <a:rPr lang="de-DE" dirty="0" smtClean="0"/>
              <a:t>zur Behandlung von Datenstrukturen (</a:t>
            </a:r>
            <a:r>
              <a:rPr lang="de-DE" dirty="0" err="1" smtClean="0"/>
              <a:t>z.B</a:t>
            </a:r>
            <a:r>
              <a:rPr lang="de-DE" dirty="0" smtClean="0"/>
              <a:t> </a:t>
            </a:r>
            <a:r>
              <a:rPr lang="de-DE" dirty="0" err="1" smtClean="0"/>
              <a:t>Collections,Maps</a:t>
            </a:r>
            <a:r>
              <a:rPr lang="de-DE" dirty="0" smtClean="0"/>
              <a:t>,...</a:t>
            </a:r>
            <a:r>
              <a:rPr lang="de-DE" dirty="0" smtClean="0"/>
              <a:t>).</a:t>
            </a:r>
            <a:endParaRPr lang="de-DE" dirty="0" smtClean="0"/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Integration mit Spring </a:t>
            </a:r>
            <a:r>
              <a:rPr lang="de-DE" dirty="0" smtClean="0"/>
              <a:t>ist möglich.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der </a:t>
            </a:r>
            <a:r>
              <a:rPr lang="de-DE" dirty="0" err="1" smtClean="0"/>
              <a:t>MappingDefinition</a:t>
            </a:r>
            <a:r>
              <a:rPr lang="de-DE" dirty="0" smtClean="0"/>
              <a:t> müssen die Attribute als String benannt werden,</a:t>
            </a:r>
            <a:br>
              <a:rPr lang="de-DE" dirty="0" smtClean="0"/>
            </a:br>
            <a:r>
              <a:rPr lang="de-DE" dirty="0" smtClean="0"/>
              <a:t>je nach IDE nicht </a:t>
            </a:r>
            <a:r>
              <a:rPr lang="de-DE" dirty="0" err="1" smtClean="0"/>
              <a:t>refactoring</a:t>
            </a:r>
            <a:r>
              <a:rPr lang="de-DE" dirty="0" smtClean="0"/>
              <a:t>-safe</a:t>
            </a:r>
            <a:r>
              <a:rPr lang="de-DE" dirty="0" smtClean="0"/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de-DE" dirty="0"/>
              <a:t>Erstes Mapping langsam (Lernphase)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02900" lvl="2" indent="-342900">
              <a:buFont typeface="Arial"/>
              <a:buChar char="•"/>
            </a:pPr>
            <a:endParaRPr lang="de-DE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655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26" name="Rechteck 25"/>
          <p:cNvSpPr/>
          <p:nvPr/>
        </p:nvSpPr>
        <p:spPr bwMode="gray">
          <a:xfrm>
            <a:off x="250825" y="4581176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7</a:t>
            </a:r>
          </a:p>
        </p:txBody>
      </p:sp>
      <p:sp>
        <p:nvSpPr>
          <p:cNvPr id="27" name="Rechteck 26"/>
          <p:cNvSpPr/>
          <p:nvPr/>
        </p:nvSpPr>
        <p:spPr bwMode="gray">
          <a:xfrm>
            <a:off x="683459" y="4581176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Vergleich Performance</a:t>
            </a:r>
          </a:p>
        </p:txBody>
      </p:sp>
      <p:sp>
        <p:nvSpPr>
          <p:cNvPr id="28" name="Rechteck 27"/>
          <p:cNvSpPr/>
          <p:nvPr/>
        </p:nvSpPr>
        <p:spPr bwMode="gray">
          <a:xfrm>
            <a:off x="250824" y="255877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3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83459" y="255883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0" name="Rechteck 29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31" name="Rechteck 30"/>
          <p:cNvSpPr/>
          <p:nvPr/>
        </p:nvSpPr>
        <p:spPr bwMode="gray">
          <a:xfrm>
            <a:off x="683458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2" name="Rechteck 31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5</a:t>
            </a:r>
            <a:endParaRPr lang="de-DE" sz="1600" b="1" dirty="0"/>
          </a:p>
        </p:txBody>
      </p:sp>
      <p:sp>
        <p:nvSpPr>
          <p:cNvPr id="33" name="Rechteck 32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4" name="Rechteck 33"/>
          <p:cNvSpPr/>
          <p:nvPr/>
        </p:nvSpPr>
        <p:spPr bwMode="gray">
          <a:xfrm>
            <a:off x="251520" y="4077071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6</a:t>
            </a:r>
          </a:p>
        </p:txBody>
      </p:sp>
      <p:sp>
        <p:nvSpPr>
          <p:cNvPr id="35" name="Rechteck 34"/>
          <p:cNvSpPr/>
          <p:nvPr/>
        </p:nvSpPr>
        <p:spPr bwMode="gray">
          <a:xfrm>
            <a:off x="684155" y="4077131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36" name="Rechteck 35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37" name="Rechteck 36"/>
          <p:cNvSpPr/>
          <p:nvPr/>
        </p:nvSpPr>
        <p:spPr bwMode="gray">
          <a:xfrm>
            <a:off x="683458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38" name="Rechteck 37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39" name="Rechteck 38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>
                <a:solidFill>
                  <a:schemeClr val="accent5"/>
                </a:solidFill>
              </a:rPr>
              <a:t>Fragen &amp; Antworten</a:t>
            </a:r>
          </a:p>
        </p:txBody>
      </p:sp>
      <p:sp>
        <p:nvSpPr>
          <p:cNvPr id="40" name="Rechteck 39"/>
          <p:cNvSpPr/>
          <p:nvPr/>
        </p:nvSpPr>
        <p:spPr bwMode="gray">
          <a:xfrm>
            <a:off x="251520" y="2060848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2</a:t>
            </a:r>
            <a:endParaRPr lang="de-DE" sz="1600" b="1" dirty="0"/>
          </a:p>
        </p:txBody>
      </p:sp>
      <p:sp>
        <p:nvSpPr>
          <p:cNvPr id="41" name="Rechteck 40"/>
          <p:cNvSpPr/>
          <p:nvPr/>
        </p:nvSpPr>
        <p:spPr bwMode="gray">
          <a:xfrm>
            <a:off x="684155" y="2060908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Anwendungsfallbeispiel</a:t>
            </a:r>
            <a:endParaRPr lang="de-DE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13389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3.100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14.780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28.613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26.514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96.908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37.753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946.877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569.694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1860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491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3.522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4.975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7.675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30.755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20.322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317.625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266.036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83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250825" y="1340719"/>
            <a:ext cx="8642350" cy="1152177"/>
          </a:xfrm>
        </p:spPr>
        <p:txBody>
          <a:bodyPr/>
          <a:lstStyle/>
          <a:p>
            <a:r>
              <a:rPr lang="de-DE" sz="1200" dirty="0" smtClean="0"/>
              <a:t>Mapping von 100000 randomisierten Objekten. </a:t>
            </a:r>
          </a:p>
          <a:p>
            <a:r>
              <a:rPr lang="de-DE" sz="1200" dirty="0" smtClean="0"/>
              <a:t>Test von beiden Richtungen ( </a:t>
            </a:r>
            <a:r>
              <a:rPr lang="de-DE" sz="1200" dirty="0" err="1" smtClean="0"/>
              <a:t>Entity</a:t>
            </a:r>
            <a:r>
              <a:rPr lang="de-DE" sz="1200" dirty="0" smtClean="0"/>
              <a:t> -&gt; DTO und DTO -&gt; </a:t>
            </a:r>
            <a:r>
              <a:rPr lang="de-DE" sz="1200" dirty="0" err="1" smtClean="0"/>
              <a:t>Entity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Testcomputer Apple </a:t>
            </a:r>
            <a:r>
              <a:rPr lang="de-DE" sz="1200" dirty="0" err="1" smtClean="0"/>
              <a:t>MacBookPro</a:t>
            </a:r>
            <a:r>
              <a:rPr lang="de-DE" sz="1200" dirty="0" smtClean="0"/>
              <a:t> (2,3GHz Quad-Core;16 GB DDR3 RAM;256 GB SSD)</a:t>
            </a:r>
          </a:p>
          <a:p>
            <a:r>
              <a:rPr lang="de-DE" sz="1200" dirty="0" smtClean="0"/>
              <a:t>Angegebene Zeit entspricht dem Mapping von einem Element in </a:t>
            </a:r>
            <a:r>
              <a:rPr lang="de-DE" sz="1200" dirty="0" err="1" smtClean="0"/>
              <a:t>NanoSekunden</a:t>
            </a:r>
            <a:endParaRPr lang="de-DE" sz="12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49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28018"/>
              </p:ext>
            </p:extLst>
          </p:nvPr>
        </p:nvGraphicFramePr>
        <p:xfrm>
          <a:off x="1259632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Entity</a:t>
                      </a:r>
                      <a:r>
                        <a:rPr lang="de-DE" dirty="0" smtClean="0"/>
                        <a:t> -&gt; DTO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DTO -&gt; </a:t>
                      </a:r>
                      <a:r>
                        <a:rPr lang="de-DE" dirty="0" err="1" smtClean="0"/>
                        <a:t>Entity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Handwritten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250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1.295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Orika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1.473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2.407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Modellmapper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13.813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7.104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Dozer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aseline="0" dirty="0" smtClean="0"/>
                        <a:t> 167.818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207.261 </a:t>
                      </a:r>
                      <a:r>
                        <a:rPr lang="de-DE" dirty="0" err="1" smtClean="0"/>
                        <a:t>ns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17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96458979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1626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Performance - Ergebnis der Evaluation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51</a:t>
            </a:fld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53954027"/>
              </p:ext>
            </p:extLst>
          </p:nvPr>
        </p:nvGraphicFramePr>
        <p:xfrm>
          <a:off x="323528" y="1988840"/>
          <a:ext cx="8568952" cy="347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6419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smtClean="0"/>
              <a:t>INHALTSÜBERSICHT</a:t>
            </a:r>
            <a:endParaRPr lang="de-DE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pPr/>
              <a:t>15.10.14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gray">
          <a:xfrm>
            <a:off x="250825" y="5085184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/>
              <a:t>8</a:t>
            </a:r>
          </a:p>
        </p:txBody>
      </p:sp>
      <p:sp>
        <p:nvSpPr>
          <p:cNvPr id="11" name="Rechteck 10"/>
          <p:cNvSpPr/>
          <p:nvPr/>
        </p:nvSpPr>
        <p:spPr bwMode="gray">
          <a:xfrm>
            <a:off x="683459" y="5085184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Fragen &amp; Antworten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155678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1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155684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Motivation – Wozu Mapping?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15.10.14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enacor">
    <a:dk1>
      <a:sysClr val="windowText" lastClr="000000"/>
    </a:dk1>
    <a:lt1>
      <a:sysClr val="window" lastClr="FFFFFF"/>
    </a:lt1>
    <a:dk2>
      <a:srgbClr val="9B9B9B"/>
    </a:dk2>
    <a:lt2>
      <a:srgbClr val="5F5F5F"/>
    </a:lt2>
    <a:accent1>
      <a:srgbClr val="BEBEBE"/>
    </a:accent1>
    <a:accent2>
      <a:srgbClr val="DCDCDC"/>
    </a:accent2>
    <a:accent3>
      <a:srgbClr val="0C4650"/>
    </a:accent3>
    <a:accent4>
      <a:srgbClr val="4D7178"/>
    </a:accent4>
    <a:accent5>
      <a:srgbClr val="8BA6AD"/>
    </a:accent5>
    <a:accent6>
      <a:srgbClr val="C2D1D3"/>
    </a:accent6>
    <a:hlink>
      <a:srgbClr val="961234"/>
    </a:hlink>
    <a:folHlink>
      <a:srgbClr val="961234"/>
    </a:folHlink>
  </a:clrScheme>
  <a:fontScheme name="Senacor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4130</Words>
  <Application>Microsoft Macintosh PowerPoint</Application>
  <PresentationFormat>Bildschirmpräsentation (4:3)</PresentationFormat>
  <Paragraphs>1385</Paragraphs>
  <Slides>52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4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PowerPoint-Präsentation</vt:lpstr>
      <vt:lpstr>Beispiel: Mapping Book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6 (Inheritance Mapping)</vt:lpstr>
      <vt:lpstr>Gruppe 6 (Inheritance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Der Code</vt:lpstr>
      <vt:lpstr>Der Code</vt:lpstr>
      <vt:lpstr>Der Code</vt:lpstr>
      <vt:lpstr>Der Code</vt:lpstr>
      <vt:lpstr>Übersicht: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Übersicht: ModelMapper</vt:lpstr>
      <vt:lpstr>Der Code</vt:lpstr>
      <vt:lpstr>Bewertung: ModelMapper</vt:lpstr>
      <vt:lpstr>PowerPoint-Präsentation</vt:lpstr>
      <vt:lpstr>Übersicht: Orika</vt:lpstr>
      <vt:lpstr>Der Code</vt:lpstr>
      <vt:lpstr>Der Code</vt:lpstr>
      <vt:lpstr>Bewertung: Orika</vt:lpstr>
      <vt:lpstr>PowerPoint-Präsentation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Mapping Performance - Ergebnis der Evaluation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148</cp:revision>
  <dcterms:created xsi:type="dcterms:W3CDTF">2013-03-01T11:14:45Z</dcterms:created>
  <dcterms:modified xsi:type="dcterms:W3CDTF">2014-10-15T21:32:03Z</dcterms:modified>
</cp:coreProperties>
</file>