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55" r:id="rId12"/>
    <p:sldId id="348" r:id="rId13"/>
    <p:sldId id="349" r:id="rId14"/>
    <p:sldId id="351" r:id="rId15"/>
    <p:sldId id="350" r:id="rId16"/>
    <p:sldId id="352" r:id="rId17"/>
    <p:sldId id="353" r:id="rId18"/>
    <p:sldId id="357" r:id="rId19"/>
    <p:sldId id="356" r:id="rId20"/>
    <p:sldId id="358" r:id="rId21"/>
    <p:sldId id="354" r:id="rId22"/>
    <p:sldId id="344" r:id="rId23"/>
    <p:sldId id="321" r:id="rId24"/>
    <p:sldId id="322" r:id="rId25"/>
    <p:sldId id="363" r:id="rId26"/>
    <p:sldId id="345" r:id="rId27"/>
    <p:sldId id="364" r:id="rId28"/>
    <p:sldId id="365" r:id="rId29"/>
    <p:sldId id="320" r:id="rId30"/>
    <p:sldId id="323" r:id="rId31"/>
    <p:sldId id="324" r:id="rId32"/>
    <p:sldId id="325" r:id="rId33"/>
    <p:sldId id="347" r:id="rId34"/>
    <p:sldId id="338" r:id="rId35"/>
    <p:sldId id="326" r:id="rId36"/>
    <p:sldId id="327" r:id="rId37"/>
    <p:sldId id="328" r:id="rId38"/>
    <p:sldId id="339" r:id="rId39"/>
    <p:sldId id="329" r:id="rId40"/>
    <p:sldId id="330" r:id="rId41"/>
    <p:sldId id="331" r:id="rId42"/>
    <p:sldId id="346" r:id="rId43"/>
    <p:sldId id="367" r:id="rId44"/>
    <p:sldId id="332" r:id="rId45"/>
    <p:sldId id="333" r:id="rId46"/>
    <p:sldId id="360" r:id="rId47"/>
    <p:sldId id="359" r:id="rId48"/>
    <p:sldId id="361" r:id="rId49"/>
    <p:sldId id="362" r:id="rId50"/>
    <p:sldId id="334" r:id="rId51"/>
  </p:sldIdLst>
  <p:sldSz cx="9144000" cy="6858000" type="screen4x3"/>
  <p:notesSz cx="6858000" cy="9144000"/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117" d="100"/>
          <a:sy n="117" d="100"/>
        </p:scale>
        <p:origin x="-1544" y="-112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3100.0</c:v>
                </c:pt>
                <c:pt idx="1">
                  <c:v>491.0</c:v>
                </c:pt>
                <c:pt idx="2">
                  <c:v>250.0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28613.0</c:v>
                </c:pt>
                <c:pt idx="1">
                  <c:v>4975.0</c:v>
                </c:pt>
                <c:pt idx="2">
                  <c:v>1473.0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96908.0</c:v>
                </c:pt>
                <c:pt idx="1">
                  <c:v>30755.0</c:v>
                </c:pt>
                <c:pt idx="2">
                  <c:v>13813.0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946877.0</c:v>
                </c:pt>
                <c:pt idx="1">
                  <c:v>317625.0</c:v>
                </c:pt>
                <c:pt idx="2">
                  <c:v>167818.0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6428216"/>
        <c:axId val="-2026416280"/>
      </c:lineChart>
      <c:catAx>
        <c:axId val="-202642821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26416280"/>
        <c:crosses val="autoZero"/>
        <c:auto val="1"/>
        <c:lblAlgn val="ctr"/>
        <c:lblOffset val="100"/>
        <c:noMultiLvlLbl val="0"/>
      </c:catAx>
      <c:valAx>
        <c:axId val="-2026416280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26428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14780.0</c:v>
                </c:pt>
                <c:pt idx="1">
                  <c:v>3522.0</c:v>
                </c:pt>
                <c:pt idx="2">
                  <c:v>1295.0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26514.0</c:v>
                </c:pt>
                <c:pt idx="1">
                  <c:v>7675.0</c:v>
                </c:pt>
                <c:pt idx="2">
                  <c:v>2407.0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37753.0</c:v>
                </c:pt>
                <c:pt idx="1">
                  <c:v>20322.0</c:v>
                </c:pt>
                <c:pt idx="2">
                  <c:v>7104.0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569694.0</c:v>
                </c:pt>
                <c:pt idx="1">
                  <c:v>266036.0</c:v>
                </c:pt>
                <c:pt idx="2">
                  <c:v>207261.0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4129944"/>
        <c:axId val="-2054127320"/>
      </c:lineChart>
      <c:catAx>
        <c:axId val="-2054129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54127320"/>
        <c:crosses val="autoZero"/>
        <c:auto val="1"/>
        <c:lblAlgn val="ctr"/>
        <c:lblOffset val="100"/>
        <c:noMultiLvlLbl val="0"/>
      </c:catAx>
      <c:valAx>
        <c:axId val="-2054127320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54129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7" Type="http://schemas.openxmlformats.org/officeDocument/2006/relationships/diagramData" Target="../diagrams/data19.xml"/><Relationship Id="rId8" Type="http://schemas.openxmlformats.org/officeDocument/2006/relationships/diagramLayout" Target="../diagrams/layout19.xml"/><Relationship Id="rId9" Type="http://schemas.openxmlformats.org/officeDocument/2006/relationships/diagramQuickStyle" Target="../diagrams/quickStyle19.xml"/><Relationship Id="rId10" Type="http://schemas.openxmlformats.org/officeDocument/2006/relationships/diagramColors" Target="../diagrams/colors19.xml"/><Relationship Id="rId11" Type="http://schemas.microsoft.com/office/2007/relationships/diagramDrawing" Target="../diagrams/drawing1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Relationship Id="rId9" Type="http://schemas.openxmlformats.org/officeDocument/2006/relationships/diagramQuickStyle" Target="../diagrams/quickStyle23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12.10.14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</a:t>
            </a:r>
            <a:r>
              <a:rPr lang="de-DE" sz="1000" dirty="0">
                <a:latin typeface="Courier New"/>
                <a:cs typeface="Courier New"/>
              </a:rPr>
              <a:t>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</a:t>
            </a:r>
            <a:r>
              <a:rPr lang="de-DE" sz="1400" dirty="0" smtClean="0">
                <a:solidFill>
                  <a:schemeClr val="tx1"/>
                </a:solidFill>
              </a:rPr>
              <a:t>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347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</a:t>
            </a:r>
            <a:r>
              <a:rPr lang="de-DE" sz="1000" dirty="0">
                <a:latin typeface="Courier New"/>
                <a:cs typeface="Courier New"/>
              </a:rPr>
              <a:t>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</a:t>
            </a:r>
            <a:r>
              <a:rPr lang="de-DE" sz="1400" dirty="0" smtClean="0">
                <a:solidFill>
                  <a:schemeClr val="tx1"/>
                </a:solidFill>
              </a:rPr>
              <a:t>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</a:t>
            </a:r>
            <a:r>
              <a:rPr lang="de-DE" sz="1000" dirty="0">
                <a:latin typeface="Courier New"/>
                <a:cs typeface="Courier New"/>
              </a:rPr>
              <a:t>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</a:t>
            </a:r>
            <a:r>
              <a:rPr lang="de-DE" sz="1400" dirty="0" smtClean="0">
                <a:solidFill>
                  <a:schemeClr val="tx1"/>
                </a:solidFill>
              </a:rPr>
              <a:t>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347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</a:t>
            </a:r>
            <a:r>
              <a:rPr lang="de-DE" sz="1000" dirty="0">
                <a:latin typeface="Courier New"/>
                <a:cs typeface="Courier New"/>
              </a:rPr>
              <a:t>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</a:t>
            </a:r>
            <a:r>
              <a:rPr lang="de-DE" sz="1400" dirty="0" smtClean="0">
                <a:solidFill>
                  <a:schemeClr val="tx1"/>
                </a:solidFill>
              </a:rPr>
              <a:t>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347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</a:t>
            </a:r>
            <a:r>
              <a:rPr lang="de-DE" dirty="0" smtClean="0"/>
              <a:t>Laufzeitfehlern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</a:t>
            </a:r>
            <a:r>
              <a:rPr lang="de-DE" dirty="0" smtClean="0"/>
              <a:t>ist ein </a:t>
            </a:r>
            <a:r>
              <a:rPr lang="de-DE" dirty="0" err="1" smtClean="0"/>
              <a:t>Refactoring</a:t>
            </a:r>
            <a:r>
              <a:rPr lang="de-DE" dirty="0" smtClean="0"/>
              <a:t> </a:t>
            </a:r>
            <a:r>
              <a:rPr lang="de-DE" dirty="0" smtClean="0"/>
              <a:t>sehr mühsam.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</a:t>
            </a:r>
            <a:r>
              <a:rPr lang="de-DE" dirty="0" smtClean="0"/>
              <a:t>viel</a:t>
            </a:r>
            <a:r>
              <a:rPr lang="de-DE" dirty="0" smtClean="0"/>
              <a:t>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</a:t>
            </a:r>
            <a:r>
              <a:rPr lang="de-DE" dirty="0" smtClean="0"/>
              <a:t>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automatisch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Objekt-Transformationen 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Singleton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/>
              <a:t>BoundMapperFactory</a:t>
            </a:r>
            <a:r>
              <a:rPr lang="de-DE" dirty="0"/>
              <a:t> </a:t>
            </a:r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Mapping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Notation 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Collections,Maps</a:t>
            </a:r>
            <a:r>
              <a:rPr lang="de-DE" dirty="0" smtClean="0"/>
              <a:t>,...)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</a:t>
            </a:r>
            <a:r>
              <a:rPr lang="de-DE" smtClean="0"/>
              <a:t>Spring möglich???????????????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err="1" smtClean="0"/>
              <a:t>MappingDefinition</a:t>
            </a:r>
            <a:r>
              <a:rPr lang="de-DE" dirty="0" smtClean="0"/>
              <a:t> 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3772</Words>
  <Application>Microsoft Macintosh PowerPoint</Application>
  <PresentationFormat>Bildschirmpräsentation (4:3)</PresentationFormat>
  <Paragraphs>1217</Paragraphs>
  <Slides>50</Slides>
  <Notes>9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2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Übersicht: Orika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137</cp:revision>
  <dcterms:created xsi:type="dcterms:W3CDTF">2013-03-01T11:14:45Z</dcterms:created>
  <dcterms:modified xsi:type="dcterms:W3CDTF">2014-10-15T13:05:14Z</dcterms:modified>
</cp:coreProperties>
</file>