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4" r:id="rId5"/>
    <p:sldId id="265" r:id="rId6"/>
    <p:sldId id="267" r:id="rId7"/>
    <p:sldId id="26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A3602B-8371-457A-AD4D-4A51E8BD481D}" v="918" dt="2025-04-27T00:27:41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4737" autoAdjust="0"/>
  </p:normalViewPr>
  <p:slideViewPr>
    <p:cSldViewPr snapToGrid="0">
      <p:cViewPr varScale="1">
        <p:scale>
          <a:sx n="78" d="100"/>
          <a:sy n="78" d="100"/>
        </p:scale>
        <p:origin x="972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oshua Riley Schwarz" userId="d69efd93-ceb7-4f72-b05a-d7f595502bf5" providerId="ADAL" clId="{05A3602B-8371-457A-AD4D-4A51E8BD481D}"/>
    <pc:docChg chg="undo custSel addSld delSld modSld">
      <pc:chgData name="Joshua Riley Schwarz" userId="d69efd93-ceb7-4f72-b05a-d7f595502bf5" providerId="ADAL" clId="{05A3602B-8371-457A-AD4D-4A51E8BD481D}" dt="2025-04-27T00:57:04.248" v="1007"/>
      <pc:docMkLst>
        <pc:docMk/>
      </pc:docMkLst>
      <pc:sldChg chg="modSp mod">
        <pc:chgData name="Joshua Riley Schwarz" userId="d69efd93-ceb7-4f72-b05a-d7f595502bf5" providerId="ADAL" clId="{05A3602B-8371-457A-AD4D-4A51E8BD481D}" dt="2025-04-27T00:29:04.043" v="984" actId="20577"/>
        <pc:sldMkLst>
          <pc:docMk/>
          <pc:sldMk cId="646106766" sldId="256"/>
        </pc:sldMkLst>
        <pc:spChg chg="mod">
          <ac:chgData name="Joshua Riley Schwarz" userId="d69efd93-ceb7-4f72-b05a-d7f595502bf5" providerId="ADAL" clId="{05A3602B-8371-457A-AD4D-4A51E8BD481D}" dt="2025-04-27T00:13:20.891" v="771" actId="20577"/>
          <ac:spMkLst>
            <pc:docMk/>
            <pc:sldMk cId="646106766" sldId="256"/>
            <ac:spMk id="2" creationId="{2525B336-D55D-5188-92A1-17DFAC2E99D3}"/>
          </ac:spMkLst>
        </pc:spChg>
        <pc:spChg chg="mod">
          <ac:chgData name="Joshua Riley Schwarz" userId="d69efd93-ceb7-4f72-b05a-d7f595502bf5" providerId="ADAL" clId="{05A3602B-8371-457A-AD4D-4A51E8BD481D}" dt="2025-04-27T00:29:04.043" v="984" actId="20577"/>
          <ac:spMkLst>
            <pc:docMk/>
            <pc:sldMk cId="646106766" sldId="256"/>
            <ac:spMk id="3" creationId="{062C5E76-AD3D-496E-3F02-3AD63CCCC299}"/>
          </ac:spMkLst>
        </pc:spChg>
      </pc:sldChg>
      <pc:sldChg chg="modSp add">
        <pc:chgData name="Joshua Riley Schwarz" userId="d69efd93-ceb7-4f72-b05a-d7f595502bf5" providerId="ADAL" clId="{05A3602B-8371-457A-AD4D-4A51E8BD481D}" dt="2025-04-27T00:27:23.504" v="929" actId="313"/>
        <pc:sldMkLst>
          <pc:docMk/>
          <pc:sldMk cId="1467779437" sldId="257"/>
        </pc:sldMkLst>
        <pc:spChg chg="mod">
          <ac:chgData name="Joshua Riley Schwarz" userId="d69efd93-ceb7-4f72-b05a-d7f595502bf5" providerId="ADAL" clId="{05A3602B-8371-457A-AD4D-4A51E8BD481D}" dt="2025-04-26T22:38:47.703" v="202" actId="313"/>
          <ac:spMkLst>
            <pc:docMk/>
            <pc:sldMk cId="1467779437" sldId="257"/>
            <ac:spMk id="2" creationId="{698904A7-96C9-ED31-782D-360A3C10F7EA}"/>
          </ac:spMkLst>
        </pc:spChg>
        <pc:spChg chg="mod">
          <ac:chgData name="Joshua Riley Schwarz" userId="d69efd93-ceb7-4f72-b05a-d7f595502bf5" providerId="ADAL" clId="{05A3602B-8371-457A-AD4D-4A51E8BD481D}" dt="2025-04-27T00:27:23.504" v="929" actId="313"/>
          <ac:spMkLst>
            <pc:docMk/>
            <pc:sldMk cId="1467779437" sldId="257"/>
            <ac:spMk id="3" creationId="{15D040C3-AF79-4D0A-21EF-38486788C89F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37:08.527" v="51" actId="2696"/>
        <pc:sldMkLst>
          <pc:docMk/>
          <pc:sldMk cId="1571031023" sldId="257"/>
        </pc:sldMkLst>
        <pc:spChg chg="mod">
          <ac:chgData name="Joshua Riley Schwarz" userId="d69efd93-ceb7-4f72-b05a-d7f595502bf5" providerId="ADAL" clId="{05A3602B-8371-457A-AD4D-4A51E8BD481D}" dt="2025-04-26T22:37:07.943" v="50"/>
          <ac:spMkLst>
            <pc:docMk/>
            <pc:sldMk cId="1571031023" sldId="257"/>
            <ac:spMk id="2" creationId="{7E7A5928-6DCC-BFE6-7E25-D0F8CEB72218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37:07.204" v="49" actId="2696"/>
        <pc:sldMkLst>
          <pc:docMk/>
          <pc:sldMk cId="2194302312" sldId="257"/>
        </pc:sldMkLst>
        <pc:spChg chg="mod">
          <ac:chgData name="Joshua Riley Schwarz" userId="d69efd93-ceb7-4f72-b05a-d7f595502bf5" providerId="ADAL" clId="{05A3602B-8371-457A-AD4D-4A51E8BD481D}" dt="2025-04-26T22:37:06.707" v="48" actId="20577"/>
          <ac:spMkLst>
            <pc:docMk/>
            <pc:sldMk cId="2194302312" sldId="257"/>
            <ac:spMk id="2" creationId="{6AFBFC68-2226-4059-F3B6-C40D138B5B4A}"/>
          </ac:spMkLst>
        </pc:spChg>
      </pc:sldChg>
      <pc:sldChg chg="addSp delSp modSp add mod modClrScheme chgLayout">
        <pc:chgData name="Joshua Riley Schwarz" userId="d69efd93-ceb7-4f72-b05a-d7f595502bf5" providerId="ADAL" clId="{05A3602B-8371-457A-AD4D-4A51E8BD481D}" dt="2025-04-26T23:58:05.406" v="686" actId="20577"/>
        <pc:sldMkLst>
          <pc:docMk/>
          <pc:sldMk cId="2213236932" sldId="258"/>
        </pc:sldMkLst>
        <pc:spChg chg="mod ord">
          <ac:chgData name="Joshua Riley Schwarz" userId="d69efd93-ceb7-4f72-b05a-d7f595502bf5" providerId="ADAL" clId="{05A3602B-8371-457A-AD4D-4A51E8BD481D}" dt="2025-04-26T22:50:48.219" v="290" actId="700"/>
          <ac:spMkLst>
            <pc:docMk/>
            <pc:sldMk cId="2213236932" sldId="258"/>
            <ac:spMk id="2" creationId="{BEABF1C7-CCFF-F90A-FAAF-F183F6BA47F5}"/>
          </ac:spMkLst>
        </pc:spChg>
        <pc:spChg chg="mod ord">
          <ac:chgData name="Joshua Riley Schwarz" userId="d69efd93-ceb7-4f72-b05a-d7f595502bf5" providerId="ADAL" clId="{05A3602B-8371-457A-AD4D-4A51E8BD481D}" dt="2025-04-26T23:58:05.406" v="686" actId="20577"/>
          <ac:spMkLst>
            <pc:docMk/>
            <pc:sldMk cId="2213236932" sldId="258"/>
            <ac:spMk id="3" creationId="{49275561-29B8-C2E7-1575-262BC3F52D6B}"/>
          </ac:spMkLst>
        </pc:spChg>
        <pc:spChg chg="add del mod ord">
          <ac:chgData name="Joshua Riley Schwarz" userId="d69efd93-ceb7-4f72-b05a-d7f595502bf5" providerId="ADAL" clId="{05A3602B-8371-457A-AD4D-4A51E8BD481D}" dt="2025-04-26T22:51:19.718" v="291" actId="22"/>
          <ac:spMkLst>
            <pc:docMk/>
            <pc:sldMk cId="2213236932" sldId="258"/>
            <ac:spMk id="4" creationId="{B1DD4B75-2FD4-A72D-F7DB-1B74BBC21D76}"/>
          </ac:spMkLst>
        </pc:spChg>
        <pc:spChg chg="add del mod">
          <ac:chgData name="Joshua Riley Schwarz" userId="d69efd93-ceb7-4f72-b05a-d7f595502bf5" providerId="ADAL" clId="{05A3602B-8371-457A-AD4D-4A51E8BD481D}" dt="2025-04-26T22:53:08.927" v="300" actId="34307"/>
          <ac:spMkLst>
            <pc:docMk/>
            <pc:sldMk cId="2213236932" sldId="258"/>
            <ac:spMk id="9" creationId="{E54CE2E8-03FE-FC62-9D85-919B4EE02E78}"/>
          </ac:spMkLst>
        </pc:spChg>
        <pc:spChg chg="add del mod">
          <ac:chgData name="Joshua Riley Schwarz" userId="d69efd93-ceb7-4f72-b05a-d7f595502bf5" providerId="ADAL" clId="{05A3602B-8371-457A-AD4D-4A51E8BD481D}" dt="2025-04-26T22:53:39.290" v="311" actId="22"/>
          <ac:spMkLst>
            <pc:docMk/>
            <pc:sldMk cId="2213236932" sldId="258"/>
            <ac:spMk id="11" creationId="{4AA07DE9-A976-5FD0-0176-31CDF7496428}"/>
          </ac:spMkLst>
        </pc:spChg>
        <pc:picChg chg="add del mod ord">
          <ac:chgData name="Joshua Riley Schwarz" userId="d69efd93-ceb7-4f72-b05a-d7f595502bf5" providerId="ADAL" clId="{05A3602B-8371-457A-AD4D-4A51E8BD481D}" dt="2025-04-26T22:53:15.830" v="303" actId="478"/>
          <ac:picMkLst>
            <pc:docMk/>
            <pc:sldMk cId="2213236932" sldId="258"/>
            <ac:picMk id="6" creationId="{81742B62-9995-A75C-6E7D-99A6C94577E2}"/>
          </ac:picMkLst>
        </pc:picChg>
        <pc:picChg chg="add del mod">
          <ac:chgData name="Joshua Riley Schwarz" userId="d69efd93-ceb7-4f72-b05a-d7f595502bf5" providerId="ADAL" clId="{05A3602B-8371-457A-AD4D-4A51E8BD481D}" dt="2025-04-26T22:53:37.376" v="310" actId="478"/>
          <ac:picMkLst>
            <pc:docMk/>
            <pc:sldMk cId="2213236932" sldId="258"/>
            <ac:picMk id="8" creationId="{F099DCA5-E4BE-1F9A-9B24-B2F72E860821}"/>
          </ac:picMkLst>
        </pc:picChg>
        <pc:picChg chg="add del mod ord">
          <ac:chgData name="Joshua Riley Schwarz" userId="d69efd93-ceb7-4f72-b05a-d7f595502bf5" providerId="ADAL" clId="{05A3602B-8371-457A-AD4D-4A51E8BD481D}" dt="2025-04-26T22:53:08.927" v="300" actId="34307"/>
          <ac:picMkLst>
            <pc:docMk/>
            <pc:sldMk cId="2213236932" sldId="258"/>
            <ac:picMk id="10" creationId="{1B7E7CB8-2FDB-EF2E-EAEB-5CE8A8F91268}"/>
          </ac:picMkLst>
        </pc:picChg>
        <pc:picChg chg="add mod ord">
          <ac:chgData name="Joshua Riley Schwarz" userId="d69efd93-ceb7-4f72-b05a-d7f595502bf5" providerId="ADAL" clId="{05A3602B-8371-457A-AD4D-4A51E8BD481D}" dt="2025-04-26T22:53:39.290" v="311" actId="22"/>
          <ac:picMkLst>
            <pc:docMk/>
            <pc:sldMk cId="2213236932" sldId="258"/>
            <ac:picMk id="13" creationId="{30EB46C6-F22B-E5C0-D791-0129EAB2CFE0}"/>
          </ac:picMkLst>
        </pc:picChg>
      </pc:sldChg>
      <pc:sldChg chg="modSp add del">
        <pc:chgData name="Joshua Riley Schwarz" userId="d69efd93-ceb7-4f72-b05a-d7f595502bf5" providerId="ADAL" clId="{05A3602B-8371-457A-AD4D-4A51E8BD481D}" dt="2025-04-26T22:38:36.559" v="199" actId="2696"/>
        <pc:sldMkLst>
          <pc:docMk/>
          <pc:sldMk cId="2610696008" sldId="258"/>
        </pc:sldMkLst>
        <pc:spChg chg="mod">
          <ac:chgData name="Joshua Riley Schwarz" userId="d69efd93-ceb7-4f72-b05a-d7f595502bf5" providerId="ADAL" clId="{05A3602B-8371-457A-AD4D-4A51E8BD481D}" dt="2025-04-26T22:38:35.744" v="198"/>
          <ac:spMkLst>
            <pc:docMk/>
            <pc:sldMk cId="2610696008" sldId="258"/>
            <ac:spMk id="2" creationId="{5653C631-0DFC-06B9-6389-F0020A1E70AC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0:50.846" v="225" actId="2696"/>
        <pc:sldMkLst>
          <pc:docMk/>
          <pc:sldMk cId="941048578" sldId="259"/>
        </pc:sldMkLst>
        <pc:spChg chg="mod">
          <ac:chgData name="Joshua Riley Schwarz" userId="d69efd93-ceb7-4f72-b05a-d7f595502bf5" providerId="ADAL" clId="{05A3602B-8371-457A-AD4D-4A51E8BD481D}" dt="2025-04-26T22:40:29.107" v="223" actId="27636"/>
          <ac:spMkLst>
            <pc:docMk/>
            <pc:sldMk cId="941048578" sldId="259"/>
            <ac:spMk id="2" creationId="{3C51CF3A-BC34-A419-5221-AFDB33081F42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0:24.921" v="219" actId="2696"/>
        <pc:sldMkLst>
          <pc:docMk/>
          <pc:sldMk cId="1662018817" sldId="259"/>
        </pc:sldMkLst>
        <pc:spChg chg="mod">
          <ac:chgData name="Joshua Riley Schwarz" userId="d69efd93-ceb7-4f72-b05a-d7f595502bf5" providerId="ADAL" clId="{05A3602B-8371-457A-AD4D-4A51E8BD481D}" dt="2025-04-26T22:40:13.974" v="218" actId="27636"/>
          <ac:spMkLst>
            <pc:docMk/>
            <pc:sldMk cId="1662018817" sldId="259"/>
            <ac:spMk id="2" creationId="{FD4D8C42-998B-17B9-8F62-EE9BC29D21A5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39:32.588" v="211" actId="2696"/>
        <pc:sldMkLst>
          <pc:docMk/>
          <pc:sldMk cId="3463987264" sldId="259"/>
        </pc:sldMkLst>
        <pc:spChg chg="mod">
          <ac:chgData name="Joshua Riley Schwarz" userId="d69efd93-ceb7-4f72-b05a-d7f595502bf5" providerId="ADAL" clId="{05A3602B-8371-457A-AD4D-4A51E8BD481D}" dt="2025-04-26T22:39:28.655" v="210"/>
          <ac:spMkLst>
            <pc:docMk/>
            <pc:sldMk cId="3463987264" sldId="259"/>
            <ac:spMk id="2" creationId="{AA43A3A4-2EE7-5958-86F9-CAD14E27E344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0:50.870" v="226" actId="2696"/>
        <pc:sldMkLst>
          <pc:docMk/>
          <pc:sldMk cId="2432306291" sldId="260"/>
        </pc:sldMkLst>
        <pc:spChg chg="mod">
          <ac:chgData name="Joshua Riley Schwarz" userId="d69efd93-ceb7-4f72-b05a-d7f595502bf5" providerId="ADAL" clId="{05A3602B-8371-457A-AD4D-4A51E8BD481D}" dt="2025-04-26T22:40:29.107" v="223" actId="27636"/>
          <ac:spMkLst>
            <pc:docMk/>
            <pc:sldMk cId="2432306291" sldId="260"/>
            <ac:spMk id="2" creationId="{73304843-7E70-F4F2-3757-E0C09D6AEBC6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0:50.878" v="227" actId="2696"/>
        <pc:sldMkLst>
          <pc:docMk/>
          <pc:sldMk cId="3559267398" sldId="261"/>
        </pc:sldMkLst>
        <pc:spChg chg="mod">
          <ac:chgData name="Joshua Riley Schwarz" userId="d69efd93-ceb7-4f72-b05a-d7f595502bf5" providerId="ADAL" clId="{05A3602B-8371-457A-AD4D-4A51E8BD481D}" dt="2025-04-26T22:40:29.107" v="223" actId="27636"/>
          <ac:spMkLst>
            <pc:docMk/>
            <pc:sldMk cId="3559267398" sldId="261"/>
            <ac:spMk id="2" creationId="{7505FEF1-6A9B-3E6D-3B25-D18C238D6974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0:50.911" v="228" actId="2696"/>
        <pc:sldMkLst>
          <pc:docMk/>
          <pc:sldMk cId="3917520720" sldId="262"/>
        </pc:sldMkLst>
        <pc:spChg chg="mod">
          <ac:chgData name="Joshua Riley Schwarz" userId="d69efd93-ceb7-4f72-b05a-d7f595502bf5" providerId="ADAL" clId="{05A3602B-8371-457A-AD4D-4A51E8BD481D}" dt="2025-04-26T22:40:29.107" v="223" actId="27636"/>
          <ac:spMkLst>
            <pc:docMk/>
            <pc:sldMk cId="3917520720" sldId="262"/>
            <ac:spMk id="2" creationId="{BEE2BD9D-482D-38E9-2FAA-70A432D7CCD8}"/>
          </ac:spMkLst>
        </pc:spChg>
      </pc:sldChg>
      <pc:sldChg chg="modSp add del">
        <pc:chgData name="Joshua Riley Schwarz" userId="d69efd93-ceb7-4f72-b05a-d7f595502bf5" providerId="ADAL" clId="{05A3602B-8371-457A-AD4D-4A51E8BD481D}" dt="2025-04-27T00:06:47.020" v="735" actId="2696"/>
        <pc:sldMkLst>
          <pc:docMk/>
          <pc:sldMk cId="3433081702" sldId="263"/>
        </pc:sldMkLst>
        <pc:spChg chg="mod">
          <ac:chgData name="Joshua Riley Schwarz" userId="d69efd93-ceb7-4f72-b05a-d7f595502bf5" providerId="ADAL" clId="{05A3602B-8371-457A-AD4D-4A51E8BD481D}" dt="2025-04-26T22:40:41.657" v="224"/>
          <ac:spMkLst>
            <pc:docMk/>
            <pc:sldMk cId="3433081702" sldId="263"/>
            <ac:spMk id="2" creationId="{656223D4-E0A6-95C8-DA6C-37083ED1D3FC}"/>
          </ac:spMkLst>
        </pc:spChg>
        <pc:spChg chg="mod">
          <ac:chgData name="Joshua Riley Schwarz" userId="d69efd93-ceb7-4f72-b05a-d7f595502bf5" providerId="ADAL" clId="{05A3602B-8371-457A-AD4D-4A51E8BD481D}" dt="2025-04-26T22:41:56.683" v="249" actId="27636"/>
          <ac:spMkLst>
            <pc:docMk/>
            <pc:sldMk cId="3433081702" sldId="263"/>
            <ac:spMk id="3" creationId="{F90342DD-F10B-87C9-BFBA-C0FC69133CD4}"/>
          </ac:spMkLst>
        </pc:spChg>
      </pc:sldChg>
      <pc:sldChg chg="addSp delSp modSp add mod modClrScheme chgLayout">
        <pc:chgData name="Joshua Riley Schwarz" userId="d69efd93-ceb7-4f72-b05a-d7f595502bf5" providerId="ADAL" clId="{05A3602B-8371-457A-AD4D-4A51E8BD481D}" dt="2025-04-27T00:27:41.857" v="933" actId="113"/>
        <pc:sldMkLst>
          <pc:docMk/>
          <pc:sldMk cId="893199139" sldId="264"/>
        </pc:sldMkLst>
        <pc:spChg chg="mod ord">
          <ac:chgData name="Joshua Riley Schwarz" userId="d69efd93-ceb7-4f72-b05a-d7f595502bf5" providerId="ADAL" clId="{05A3602B-8371-457A-AD4D-4A51E8BD481D}" dt="2025-04-27T00:27:41.857" v="933" actId="113"/>
          <ac:spMkLst>
            <pc:docMk/>
            <pc:sldMk cId="893199139" sldId="264"/>
            <ac:spMk id="2" creationId="{3626BE03-3696-E005-1092-A739CAD7DBB0}"/>
          </ac:spMkLst>
        </pc:spChg>
        <pc:spChg chg="mod ord">
          <ac:chgData name="Joshua Riley Schwarz" userId="d69efd93-ceb7-4f72-b05a-d7f595502bf5" providerId="ADAL" clId="{05A3602B-8371-457A-AD4D-4A51E8BD481D}" dt="2025-04-27T00:07:28.199" v="736" actId="20577"/>
          <ac:spMkLst>
            <pc:docMk/>
            <pc:sldMk cId="893199139" sldId="264"/>
            <ac:spMk id="3" creationId="{48ABD5DF-6281-B51B-A8F5-CDCA85FD0BA1}"/>
          </ac:spMkLst>
        </pc:spChg>
        <pc:spChg chg="add del mod ord">
          <ac:chgData name="Joshua Riley Schwarz" userId="d69efd93-ceb7-4f72-b05a-d7f595502bf5" providerId="ADAL" clId="{05A3602B-8371-457A-AD4D-4A51E8BD481D}" dt="2025-04-26T22:58:39.055" v="447" actId="22"/>
          <ac:spMkLst>
            <pc:docMk/>
            <pc:sldMk cId="893199139" sldId="264"/>
            <ac:spMk id="4" creationId="{D8EDF57D-8E95-5110-0DCB-D227B4B5DBF4}"/>
          </ac:spMkLst>
        </pc:spChg>
        <pc:spChg chg="add del mod">
          <ac:chgData name="Joshua Riley Schwarz" userId="d69efd93-ceb7-4f72-b05a-d7f595502bf5" providerId="ADAL" clId="{05A3602B-8371-457A-AD4D-4A51E8BD481D}" dt="2025-04-26T23:02:15.074" v="449" actId="22"/>
          <ac:spMkLst>
            <pc:docMk/>
            <pc:sldMk cId="893199139" sldId="264"/>
            <ac:spMk id="7" creationId="{045E1DAE-AE28-D2D5-1909-4445BAF94323}"/>
          </ac:spMkLst>
        </pc:spChg>
        <pc:picChg chg="add del mod ord">
          <ac:chgData name="Joshua Riley Schwarz" userId="d69efd93-ceb7-4f72-b05a-d7f595502bf5" providerId="ADAL" clId="{05A3602B-8371-457A-AD4D-4A51E8BD481D}" dt="2025-04-26T22:59:17.931" v="448" actId="478"/>
          <ac:picMkLst>
            <pc:docMk/>
            <pc:sldMk cId="893199139" sldId="264"/>
            <ac:picMk id="6" creationId="{D0C8608A-794A-0DAE-634F-68AB74E3B4B2}"/>
          </ac:picMkLst>
        </pc:picChg>
        <pc:picChg chg="add mod ord">
          <ac:chgData name="Joshua Riley Schwarz" userId="d69efd93-ceb7-4f72-b05a-d7f595502bf5" providerId="ADAL" clId="{05A3602B-8371-457A-AD4D-4A51E8BD481D}" dt="2025-04-26T23:02:15.074" v="449" actId="22"/>
          <ac:picMkLst>
            <pc:docMk/>
            <pc:sldMk cId="893199139" sldId="264"/>
            <ac:picMk id="9" creationId="{04B31B8F-3D1B-22AC-10C4-62D06C9F09F7}"/>
          </ac:picMkLst>
        </pc:picChg>
      </pc:sldChg>
      <pc:sldChg chg="modSp add del">
        <pc:chgData name="Joshua Riley Schwarz" userId="d69efd93-ceb7-4f72-b05a-d7f595502bf5" providerId="ADAL" clId="{05A3602B-8371-457A-AD4D-4A51E8BD481D}" dt="2025-04-26T22:41:56.604" v="247" actId="2696"/>
        <pc:sldMkLst>
          <pc:docMk/>
          <pc:sldMk cId="3548787773" sldId="264"/>
        </pc:sldMkLst>
        <pc:spChg chg="mod">
          <ac:chgData name="Joshua Riley Schwarz" userId="d69efd93-ceb7-4f72-b05a-d7f595502bf5" providerId="ADAL" clId="{05A3602B-8371-457A-AD4D-4A51E8BD481D}" dt="2025-04-26T22:41:49.620" v="246" actId="27636"/>
          <ac:spMkLst>
            <pc:docMk/>
            <pc:sldMk cId="3548787773" sldId="264"/>
            <ac:spMk id="2" creationId="{09E3D863-0AB9-2D9E-A16C-240928D400DC}"/>
          </ac:spMkLst>
        </pc:spChg>
      </pc:sldChg>
      <pc:sldChg chg="addSp delSp modSp add mod modClrScheme chgLayout">
        <pc:chgData name="Joshua Riley Schwarz" userId="d69efd93-ceb7-4f72-b05a-d7f595502bf5" providerId="ADAL" clId="{05A3602B-8371-457A-AD4D-4A51E8BD481D}" dt="2025-04-27T00:27:35.067" v="931" actId="20577"/>
        <pc:sldMkLst>
          <pc:docMk/>
          <pc:sldMk cId="1079133588" sldId="265"/>
        </pc:sldMkLst>
        <pc:spChg chg="mod ord">
          <ac:chgData name="Joshua Riley Schwarz" userId="d69efd93-ceb7-4f72-b05a-d7f595502bf5" providerId="ADAL" clId="{05A3602B-8371-457A-AD4D-4A51E8BD481D}" dt="2025-04-27T00:27:35.067" v="931" actId="20577"/>
          <ac:spMkLst>
            <pc:docMk/>
            <pc:sldMk cId="1079133588" sldId="265"/>
            <ac:spMk id="2" creationId="{C9240961-1620-0A79-113F-3BF8B64EB855}"/>
          </ac:spMkLst>
        </pc:spChg>
        <pc:spChg chg="mod ord">
          <ac:chgData name="Joshua Riley Schwarz" userId="d69efd93-ceb7-4f72-b05a-d7f595502bf5" providerId="ADAL" clId="{05A3602B-8371-457A-AD4D-4A51E8BD481D}" dt="2025-04-27T00:25:40.846" v="859" actId="20577"/>
          <ac:spMkLst>
            <pc:docMk/>
            <pc:sldMk cId="1079133588" sldId="265"/>
            <ac:spMk id="3" creationId="{9809E4EF-8BC5-BB33-02B2-BC6939A618FD}"/>
          </ac:spMkLst>
        </pc:spChg>
        <pc:spChg chg="add del mod ord">
          <ac:chgData name="Joshua Riley Schwarz" userId="d69efd93-ceb7-4f72-b05a-d7f595502bf5" providerId="ADAL" clId="{05A3602B-8371-457A-AD4D-4A51E8BD481D}" dt="2025-04-26T23:15:47.903" v="500" actId="22"/>
          <ac:spMkLst>
            <pc:docMk/>
            <pc:sldMk cId="1079133588" sldId="265"/>
            <ac:spMk id="4" creationId="{3E27D069-F0E7-27A9-F190-7655F3A23417}"/>
          </ac:spMkLst>
        </pc:spChg>
        <pc:picChg chg="add mod ord">
          <ac:chgData name="Joshua Riley Schwarz" userId="d69efd93-ceb7-4f72-b05a-d7f595502bf5" providerId="ADAL" clId="{05A3602B-8371-457A-AD4D-4A51E8BD481D}" dt="2025-04-26T23:15:47.903" v="500" actId="22"/>
          <ac:picMkLst>
            <pc:docMk/>
            <pc:sldMk cId="1079133588" sldId="265"/>
            <ac:picMk id="6" creationId="{E269032F-3FD0-F4BE-AA74-D12B271685BA}"/>
          </ac:picMkLst>
        </pc:picChg>
      </pc:sldChg>
      <pc:sldChg chg="modSp add del">
        <pc:chgData name="Joshua Riley Schwarz" userId="d69efd93-ceb7-4f72-b05a-d7f595502bf5" providerId="ADAL" clId="{05A3602B-8371-457A-AD4D-4A51E8BD481D}" dt="2025-04-26T22:44:03.551" v="266" actId="2696"/>
        <pc:sldMkLst>
          <pc:docMk/>
          <pc:sldMk cId="1371609235" sldId="265"/>
        </pc:sldMkLst>
        <pc:spChg chg="mod">
          <ac:chgData name="Joshua Riley Schwarz" userId="d69efd93-ceb7-4f72-b05a-d7f595502bf5" providerId="ADAL" clId="{05A3602B-8371-457A-AD4D-4A51E8BD481D}" dt="2025-04-26T22:43:57.374" v="265" actId="27636"/>
          <ac:spMkLst>
            <pc:docMk/>
            <pc:sldMk cId="1371609235" sldId="265"/>
            <ac:spMk id="2" creationId="{D014879C-BB0B-D346-63E7-126DC4F0415C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2:36.683" v="256" actId="2696"/>
        <pc:sldMkLst>
          <pc:docMk/>
          <pc:sldMk cId="1812565582" sldId="265"/>
        </pc:sldMkLst>
        <pc:spChg chg="mod">
          <ac:chgData name="Joshua Riley Schwarz" userId="d69efd93-ceb7-4f72-b05a-d7f595502bf5" providerId="ADAL" clId="{05A3602B-8371-457A-AD4D-4A51E8BD481D}" dt="2025-04-26T22:42:26.778" v="255" actId="27636"/>
          <ac:spMkLst>
            <pc:docMk/>
            <pc:sldMk cId="1812565582" sldId="265"/>
            <ac:spMk id="2" creationId="{E932E2D4-1509-9F0E-B062-DF25DC32AD15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3:58:24.295" v="687" actId="2696"/>
        <pc:sldMkLst>
          <pc:docMk/>
          <pc:sldMk cId="2429582708" sldId="266"/>
        </pc:sldMkLst>
        <pc:spChg chg="mod">
          <ac:chgData name="Joshua Riley Schwarz" userId="d69efd93-ceb7-4f72-b05a-d7f595502bf5" providerId="ADAL" clId="{05A3602B-8371-457A-AD4D-4A51E8BD481D}" dt="2025-04-26T22:44:58.359" v="279" actId="27636"/>
          <ac:spMkLst>
            <pc:docMk/>
            <pc:sldMk cId="2429582708" sldId="266"/>
            <ac:spMk id="2" creationId="{BA6065DE-574E-2CEF-9005-8C30BC30E17D}"/>
          </ac:spMkLst>
        </pc:spChg>
        <pc:spChg chg="mod">
          <ac:chgData name="Joshua Riley Schwarz" userId="d69efd93-ceb7-4f72-b05a-d7f595502bf5" providerId="ADAL" clId="{05A3602B-8371-457A-AD4D-4A51E8BD481D}" dt="2025-04-26T22:45:59.383" v="286" actId="27636"/>
          <ac:spMkLst>
            <pc:docMk/>
            <pc:sldMk cId="2429582708" sldId="266"/>
            <ac:spMk id="3" creationId="{6CE2761C-B41B-3EA2-B60B-C8E75BCA17C6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4:53.224" v="275" actId="2696"/>
        <pc:sldMkLst>
          <pc:docMk/>
          <pc:sldMk cId="3599053795" sldId="266"/>
        </pc:sldMkLst>
        <pc:spChg chg="mod">
          <ac:chgData name="Joshua Riley Schwarz" userId="d69efd93-ceb7-4f72-b05a-d7f595502bf5" providerId="ADAL" clId="{05A3602B-8371-457A-AD4D-4A51E8BD481D}" dt="2025-04-26T22:44:45.838" v="274" actId="27636"/>
          <ac:spMkLst>
            <pc:docMk/>
            <pc:sldMk cId="3599053795" sldId="266"/>
            <ac:spMk id="2" creationId="{078849A4-06B2-CB9C-F9D6-EFAFBFF8101E}"/>
          </ac:spMkLst>
        </pc:spChg>
      </pc:sldChg>
      <pc:sldChg chg="modSp add del">
        <pc:chgData name="Joshua Riley Schwarz" userId="d69efd93-ceb7-4f72-b05a-d7f595502bf5" providerId="ADAL" clId="{05A3602B-8371-457A-AD4D-4A51E8BD481D}" dt="2025-04-26T22:45:59.289" v="284" actId="2696"/>
        <pc:sldMkLst>
          <pc:docMk/>
          <pc:sldMk cId="1043340185" sldId="267"/>
        </pc:sldMkLst>
        <pc:spChg chg="mod">
          <ac:chgData name="Joshua Riley Schwarz" userId="d69efd93-ceb7-4f72-b05a-d7f595502bf5" providerId="ADAL" clId="{05A3602B-8371-457A-AD4D-4A51E8BD481D}" dt="2025-04-26T22:45:47.398" v="283" actId="27636"/>
          <ac:spMkLst>
            <pc:docMk/>
            <pc:sldMk cId="1043340185" sldId="267"/>
            <ac:spMk id="2" creationId="{875E2121-340B-C81A-82C7-6EA38C03875E}"/>
          </ac:spMkLst>
        </pc:spChg>
      </pc:sldChg>
      <pc:sldChg chg="modSp add">
        <pc:chgData name="Joshua Riley Schwarz" userId="d69efd93-ceb7-4f72-b05a-d7f595502bf5" providerId="ADAL" clId="{05A3602B-8371-457A-AD4D-4A51E8BD481D}" dt="2025-04-27T00:27:31.758" v="930" actId="20577"/>
        <pc:sldMkLst>
          <pc:docMk/>
          <pc:sldMk cId="1574167884" sldId="267"/>
        </pc:sldMkLst>
        <pc:spChg chg="mod">
          <ac:chgData name="Joshua Riley Schwarz" userId="d69efd93-ceb7-4f72-b05a-d7f595502bf5" providerId="ADAL" clId="{05A3602B-8371-457A-AD4D-4A51E8BD481D}" dt="2025-04-27T00:27:31.758" v="930" actId="20577"/>
          <ac:spMkLst>
            <pc:docMk/>
            <pc:sldMk cId="1574167884" sldId="267"/>
            <ac:spMk id="2" creationId="{06DADFE6-5AED-BD12-7EAB-C8B43A88B7E2}"/>
          </ac:spMkLst>
        </pc:spChg>
        <pc:spChg chg="mod">
          <ac:chgData name="Joshua Riley Schwarz" userId="d69efd93-ceb7-4f72-b05a-d7f595502bf5" providerId="ADAL" clId="{05A3602B-8371-457A-AD4D-4A51E8BD481D}" dt="2025-04-27T00:24:53.185" v="847"/>
          <ac:spMkLst>
            <pc:docMk/>
            <pc:sldMk cId="1574167884" sldId="267"/>
            <ac:spMk id="3" creationId="{6EF04D35-152B-F1AB-691F-E711E3EB234D}"/>
          </ac:spMkLst>
        </pc:spChg>
      </pc:sldChg>
      <pc:sldChg chg="modSp new mod">
        <pc:chgData name="Joshua Riley Schwarz" userId="d69efd93-ceb7-4f72-b05a-d7f595502bf5" providerId="ADAL" clId="{05A3602B-8371-457A-AD4D-4A51E8BD481D}" dt="2025-04-27T00:57:04.248" v="1007"/>
        <pc:sldMkLst>
          <pc:docMk/>
          <pc:sldMk cId="3162655505" sldId="268"/>
        </pc:sldMkLst>
        <pc:spChg chg="mod">
          <ac:chgData name="Joshua Riley Schwarz" userId="d69efd93-ceb7-4f72-b05a-d7f595502bf5" providerId="ADAL" clId="{05A3602B-8371-457A-AD4D-4A51E8BD481D}" dt="2025-04-27T00:57:02.443" v="1006" actId="20577"/>
          <ac:spMkLst>
            <pc:docMk/>
            <pc:sldMk cId="3162655505" sldId="268"/>
            <ac:spMk id="2" creationId="{AE530BC2-6D84-E576-D098-661602A91AA1}"/>
          </ac:spMkLst>
        </pc:spChg>
        <pc:spChg chg="mod">
          <ac:chgData name="Joshua Riley Schwarz" userId="d69efd93-ceb7-4f72-b05a-d7f595502bf5" providerId="ADAL" clId="{05A3602B-8371-457A-AD4D-4A51E8BD481D}" dt="2025-04-27T00:57:04.248" v="1007"/>
          <ac:spMkLst>
            <pc:docMk/>
            <pc:sldMk cId="3162655505" sldId="268"/>
            <ac:spMk id="3" creationId="{BE2758BD-4EBB-53A3-FB84-B39E75D45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7E975E-44B9-AE10-F174-693D227932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E984D-BF09-BCA5-E016-95074D3FB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EA374-3596-DCE0-7FDE-6A11397E9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2D55A1-221A-0707-33B1-8EBC10C73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7F4DBC-4554-210E-4272-9D0BCA81B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048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1E936A-9761-0F10-DF9C-4E2286F7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3C88BB-9AD0-FC66-DB8E-89C90159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E4449-ECE8-FF7B-5806-C236FF289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15D6F-E9A7-27FE-219A-16BBEAD19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2E9B0B-104C-6D0F-2148-86BD30C4D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657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1187BB-5259-D754-514A-9E1FDAB01C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8E19DF-D0A3-3697-855C-D6DCF7B5C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449EF-FD92-D128-8FBB-8963B040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5C3E8-9436-A0B1-02EC-EDCA068A7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BCEF10-2B70-8A99-81B5-2F68ECD8B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8507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5BC8D-0F78-E02C-CDAB-8135AC15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ED663C-B3D3-3057-CB99-4ABBB4D95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4E798-A7AD-6612-A82B-207ED9500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D88A-AA1B-3A37-DAB1-EBE5C34D5E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BC436D-167E-9F8B-E4DB-99C501314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4864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7D3BE-F863-EB3C-D5D7-50E897559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07BBF-EC46-F223-23EC-DCF6FACE6D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F31F01-CCFF-5450-FF1F-8F43D6EDD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115F-B92B-E560-9822-B794CC50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AD4DD-9AF0-45A1-D32D-6C354B2A7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589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C2146-68F9-D2CA-3463-99F10BD06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A5B10-0F59-9691-27DF-1339BC0D8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547D0B-BAE2-EF37-0CB5-0F005649F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E169C-BD19-FE2C-4CE9-38C3FB86E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29839A-CD50-5E37-165E-D8F3BD968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424243-1976-0F64-FEE8-1906E72A6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6960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7FC5B-1844-2062-8E28-8799194B5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D0F679-4863-DDAB-2174-086DEC514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51BCC0-0316-7DCF-47B5-B4FCD59163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B4302-D603-3AAB-C193-14FC1A1AB6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E4F08A-D897-4F5D-BE6D-CCD3F2842B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048A76E-9E3C-E159-C175-DCE7ED9C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F273E3-6D4A-DE8A-2182-A070505DD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DF9CFB-4D73-1D17-05C5-80787C760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293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F5B270-5C31-F317-274B-ED12E14959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01545D-F800-1978-AE35-70D33008F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3B62AA-8938-806E-4BBD-26908B1A5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8212E4-3046-DCC1-7CF0-395C99DE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124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43B7B-D68C-3DD2-0DDF-7750025EA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9B9259-4EF8-2EEF-21A6-657A1A69E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EC566A-9953-6B52-CD3F-8B636653A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815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3D72F-C281-ED5D-1788-36FCC6E3B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3B1D85-C59B-90F4-C05B-BBBCC5421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E1FCF9-72C5-A953-28E6-15AF6F771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D68448-F198-8A2D-60AC-BC274796A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6DFAF7-8C39-25C6-1087-30B22B638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266BB-3DCB-B15F-4C58-D4CAE58BC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3132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69E4F-8560-7976-ACF3-2BDE263A83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9A2427-ABCD-DC18-BF5F-B877DF35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DAB1FD-BED2-865B-C891-337E3C88A3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B4595-76D9-1A18-EF72-745FD3F14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AC15A2-ACFD-9792-7C60-9B168C061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9E2AD-0DD1-2D61-C41A-4B678C79E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561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E799C51-2560-BB47-F72C-0F2702FF0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F9E589-6AFC-4B43-3026-ABBB057957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17E42-FDD3-3962-F729-9349BF5E66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7930DD-FD17-4E6E-8A1F-2E4F4C9B510B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85A92-6101-BAAF-35E5-51EA29AB37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DAB4A4-374C-E370-96CC-37A2719246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96D190-0E3F-4D49-BDB3-FECE253641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2611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B336-D55D-5188-92A1-17DFAC2E99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Unit 9 Assignment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2C5E76-AD3D-496E-3F02-3AD63CCCC2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Analyzing Emergency Department Visits</a:t>
            </a:r>
            <a:endParaRPr lang="en-US" baseline="0" dirty="0"/>
          </a:p>
          <a:p>
            <a:r>
              <a:rPr lang="en-US" baseline="0" dirty="0"/>
              <a:t>HI560</a:t>
            </a:r>
          </a:p>
          <a:p>
            <a:r>
              <a:rPr lang="en-US" baseline="0" dirty="0"/>
              <a:t>Joshua Schwarz </a:t>
            </a:r>
          </a:p>
          <a:p>
            <a:r>
              <a:rPr lang="en-US" baseline="0" dirty="0"/>
              <a:t>May 29, 2025</a:t>
            </a:r>
          </a:p>
          <a:p>
            <a:r>
              <a:rPr lang="en-US" baseline="0" dirty="0"/>
              <a:t>Professor Zhang </a:t>
            </a:r>
          </a:p>
        </p:txBody>
      </p:sp>
    </p:spTree>
    <p:extLst>
      <p:ext uri="{BB962C8B-B14F-4D97-AF65-F5344CB8AC3E}">
        <p14:creationId xmlns:p14="http://schemas.microsoft.com/office/powerpoint/2010/main" val="6461067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904A7-96C9-ED31-782D-360A3C10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D040C3-AF79-4D0A-21EF-38486788C8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Identify which counties receive the highest number of emergency visits. </a:t>
            </a:r>
          </a:p>
          <a:p>
            <a:r>
              <a:rPr lang="en-US" dirty="0"/>
              <a:t>Suggest the priority regions.</a:t>
            </a:r>
          </a:p>
          <a:p>
            <a:r>
              <a:rPr lang="en-US" dirty="0"/>
              <a:t> features and how to navigate dashboard.</a:t>
            </a:r>
          </a:p>
        </p:txBody>
      </p:sp>
    </p:spTree>
    <p:extLst>
      <p:ext uri="{BB962C8B-B14F-4D97-AF65-F5344CB8AC3E}">
        <p14:creationId xmlns:p14="http://schemas.microsoft.com/office/powerpoint/2010/main" val="14677794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F1C7-CCFF-F90A-FAAF-F183F6BA4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Counties with the Most Emergency Visits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75561-29B8-C2E7-1575-262BC3F52D6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counties with the highest number of emergency room visits are Suffolk, Essex, Worcester, and Berkshire</a:t>
            </a:r>
          </a:p>
          <a:p>
            <a:r>
              <a:rPr lang="en-US" dirty="0"/>
              <a:t>All of these areas exemplify populations in heavily populated urban centers.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30EB46C6-F22B-E5C0-D791-0129EAB2CFE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240431" y="1825625"/>
            <a:ext cx="5045138" cy="4351338"/>
          </a:xfrm>
        </p:spPr>
      </p:pic>
    </p:spTree>
    <p:extLst>
      <p:ext uri="{BB962C8B-B14F-4D97-AF65-F5344CB8AC3E}">
        <p14:creationId xmlns:p14="http://schemas.microsoft.com/office/powerpoint/2010/main" val="2213236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6BE03-3696-E005-1092-A739CAD7D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Recommended Focus Regions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BD5DF-6281-B51B-A8F5-CDCA85FD0B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Primary Focus: Suffolk, Essex, Worcester, Berkshire</a:t>
            </a:r>
          </a:p>
          <a:p>
            <a:pPr lvl="0"/>
            <a:r>
              <a:rPr lang="en-US" dirty="0"/>
              <a:t>Secondary Focus: Surrounding counties (Middlesex, Norfolk)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4B31B8F-3D1B-22AC-10C4-62D06C9F09F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651611"/>
            <a:ext cx="5181600" cy="2699366"/>
          </a:xfrm>
        </p:spPr>
      </p:pic>
    </p:spTree>
    <p:extLst>
      <p:ext uri="{BB962C8B-B14F-4D97-AF65-F5344CB8AC3E}">
        <p14:creationId xmlns:p14="http://schemas.microsoft.com/office/powerpoint/2010/main" val="8931991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40961-1620-0A79-113F-3BF8B64EB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dirty="0"/>
              <a:t>Using the Published Visualizations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9E4EF-8BC5-BB33-02B2-BC6939A618F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/>
              <a:t>Main Points: Choose County Filter: Filter data by location</a:t>
            </a:r>
          </a:p>
          <a:p>
            <a:pPr lvl="0"/>
            <a:r>
              <a:rPr lang="en-US" dirty="0"/>
              <a:t> Hover for Details: see exact visit numbers and visit date </a:t>
            </a:r>
          </a:p>
          <a:p>
            <a:pPr lvl="0"/>
            <a:r>
              <a:rPr lang="en-US" dirty="0"/>
              <a:t>Drop down over time: can see patterns over multiple periods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269032F-3FD0-F4BE-AA74-D12B271685B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714828"/>
            <a:ext cx="5181600" cy="2572932"/>
          </a:xfrm>
        </p:spPr>
      </p:pic>
    </p:spTree>
    <p:extLst>
      <p:ext uri="{BB962C8B-B14F-4D97-AF65-F5344CB8AC3E}">
        <p14:creationId xmlns:p14="http://schemas.microsoft.com/office/powerpoint/2010/main" val="1079133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ADFE6-5AED-BD12-7EAB-C8B43A88B7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/>
            <a:r>
              <a:rPr lang="en-US" b="1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F04D35-152B-F1AB-691F-E711E3EB23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Worcester and Suffolk are key counties to focus on. </a:t>
            </a:r>
          </a:p>
          <a:p>
            <a:r>
              <a:rPr lang="en-US" dirty="0">
                <a:effectLst/>
              </a:rPr>
              <a:t>Visualization tools make exploring the data easy. </a:t>
            </a:r>
          </a:p>
          <a:p>
            <a:r>
              <a:rPr lang="en-US" dirty="0">
                <a:effectLst/>
              </a:rPr>
              <a:t>Strategic planning depends on smart data interpretation. </a:t>
            </a:r>
          </a:p>
          <a:p>
            <a:br>
              <a:rPr lang="en-US" dirty="0">
                <a:effectLst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1678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30BC2-6D84-E576-D098-661602A91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758BD-4EBB-53A3-FB84-B39E75D45C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https://public.tableau.com/app/profile/joshua.schwarz2207/viz/U9_Assignment_HI560_JoshuaSchwarz/Dashboard1?publish=yes</a:t>
            </a:r>
          </a:p>
        </p:txBody>
      </p:sp>
    </p:spTree>
    <p:extLst>
      <p:ext uri="{BB962C8B-B14F-4D97-AF65-F5344CB8AC3E}">
        <p14:creationId xmlns:p14="http://schemas.microsoft.com/office/powerpoint/2010/main" val="31626555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199</Words>
  <Application>Microsoft Office PowerPoint</Application>
  <PresentationFormat>Widescreen</PresentationFormat>
  <Paragraphs>27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Unit 9 Assignment </vt:lpstr>
      <vt:lpstr>Objective </vt:lpstr>
      <vt:lpstr>Counties with the Most Emergency Visits</vt:lpstr>
      <vt:lpstr>Recommended Focus Regions</vt:lpstr>
      <vt:lpstr>Using the Published Visualizations </vt:lpstr>
      <vt:lpstr>Conclusion</vt:lpstr>
      <vt:lpstr>References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Joshua Riley Schwarz</dc:creator>
  <cp:lastModifiedBy>Joshua Riley Schwarz</cp:lastModifiedBy>
  <cp:revision>1</cp:revision>
  <dcterms:created xsi:type="dcterms:W3CDTF">2025-04-26T22:33:38Z</dcterms:created>
  <dcterms:modified xsi:type="dcterms:W3CDTF">2025-04-27T00:57:09Z</dcterms:modified>
</cp:coreProperties>
</file>