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06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56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4137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38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4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8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5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4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1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8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5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2B37-9ECC-448D-B8DA-4D5FD120384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104.131.39.15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Analytics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By: Mohamed Hakim </a:t>
            </a:r>
          </a:p>
          <a:p>
            <a:r>
              <a:rPr lang="en-US" dirty="0" smtClean="0"/>
              <a:t>Joe Schweizer</a:t>
            </a:r>
          </a:p>
          <a:p>
            <a:r>
              <a:rPr lang="en-US" dirty="0"/>
              <a:t>Joe Throne   </a:t>
            </a:r>
            <a:endParaRPr lang="en-US" dirty="0" smtClean="0"/>
          </a:p>
          <a:p>
            <a:r>
              <a:rPr lang="en-US" dirty="0" smtClean="0"/>
              <a:t>Pete Mollica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Access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 Server access threat was determined by one record</a:t>
            </a:r>
          </a:p>
          <a:p>
            <a:pPr lvl="1"/>
            <a:r>
              <a:rPr lang="en-US" sz="1800" dirty="0" smtClean="0"/>
              <a:t>How many times in a calendar year someone accessed the server</a:t>
            </a:r>
          </a:p>
          <a:p>
            <a:r>
              <a:rPr lang="en-US" dirty="0" smtClean="0"/>
              <a:t>Software Walkthrough</a:t>
            </a:r>
          </a:p>
          <a:p>
            <a:pPr lvl="1"/>
            <a:r>
              <a:rPr lang="en-US" sz="1800" dirty="0" smtClean="0"/>
              <a:t>Again using the employee class to get corresponding NTID to name</a:t>
            </a:r>
          </a:p>
          <a:p>
            <a:pPr lvl="1"/>
            <a:r>
              <a:rPr lang="en-US" sz="1800" dirty="0" smtClean="0"/>
              <a:t>Search for each occurrence of the NTID and record it</a:t>
            </a:r>
          </a:p>
          <a:p>
            <a:pPr lvl="1"/>
            <a:r>
              <a:rPr lang="en-US" sz="1800" dirty="0" smtClean="0"/>
              <a:t>Iterates until the NTID changes </a:t>
            </a:r>
          </a:p>
          <a:p>
            <a:pPr lvl="1"/>
            <a:r>
              <a:rPr lang="en-US" sz="1800" dirty="0" smtClean="0"/>
              <a:t>Records the amount of times employee accessed and assigns threat level</a:t>
            </a:r>
          </a:p>
          <a:p>
            <a:pPr lvl="1"/>
            <a:r>
              <a:rPr lang="en-US" sz="1800" dirty="0" smtClean="0"/>
              <a:t>Returns the threat and saves it to the class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267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job history threat determined by one record </a:t>
            </a:r>
          </a:p>
          <a:p>
            <a:pPr lvl="1"/>
            <a:r>
              <a:rPr lang="en-US" sz="2000" dirty="0" smtClean="0"/>
              <a:t>How have their performance reviews been</a:t>
            </a:r>
          </a:p>
          <a:p>
            <a:r>
              <a:rPr lang="en-US" sz="2000" dirty="0" smtClean="0"/>
              <a:t>Software walkthrough </a:t>
            </a:r>
          </a:p>
          <a:p>
            <a:pPr lvl="1"/>
            <a:r>
              <a:rPr lang="en-US" sz="2000" dirty="0" smtClean="0"/>
              <a:t>Imports the employee class to use each employee’s name</a:t>
            </a:r>
          </a:p>
          <a:p>
            <a:pPr lvl="1"/>
            <a:r>
              <a:rPr lang="en-US" sz="2000" dirty="0" smtClean="0"/>
              <a:t>Searches through the document for the employee name</a:t>
            </a:r>
          </a:p>
          <a:p>
            <a:pPr lvl="1"/>
            <a:r>
              <a:rPr lang="en-US" sz="2000" dirty="0" smtClean="0"/>
              <a:t>Checks comments for each review (All from a drop down)</a:t>
            </a:r>
          </a:p>
          <a:p>
            <a:pPr lvl="1"/>
            <a:r>
              <a:rPr lang="en-US" sz="2000" dirty="0" smtClean="0"/>
              <a:t>Each string has different threat level</a:t>
            </a:r>
          </a:p>
          <a:p>
            <a:pPr lvl="1"/>
            <a:r>
              <a:rPr lang="en-US" sz="2000" dirty="0" smtClean="0"/>
              <a:t>Averages all the threats and saves to employee class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74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107" y="901201"/>
            <a:ext cx="8911687" cy="128089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http://104.131.39.157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183" y="3004221"/>
            <a:ext cx="6296834" cy="25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Lockheed Martin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Goal: Reduce Insider Threat</a:t>
            </a:r>
          </a:p>
          <a:p>
            <a:pPr lvl="1"/>
            <a:r>
              <a:rPr lang="en-US" sz="2000" dirty="0" smtClean="0"/>
              <a:t>Provided with employee records (Personal Contact Records, Travel Records, Phone Records, Performance Records, Citizenship Records, and Server Access Logs).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Have to use predictive analysis to provide each employee with a threat level. (Inconsistent phone records, or flight plans)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Identify top potential insider threats, for each department, and company wide.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83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Examine each record individually. </a:t>
            </a:r>
          </a:p>
          <a:p>
            <a:endParaRPr lang="en-US" sz="2000" dirty="0" smtClean="0"/>
          </a:p>
          <a:p>
            <a:r>
              <a:rPr lang="en-US" sz="2000" dirty="0" smtClean="0"/>
              <a:t>Provide an employee a threat level for each record. </a:t>
            </a:r>
          </a:p>
          <a:p>
            <a:endParaRPr lang="en-US" sz="2000" dirty="0" smtClean="0"/>
          </a:p>
          <a:p>
            <a:r>
              <a:rPr lang="en-US" sz="2000" dirty="0" smtClean="0"/>
              <a:t>Weight each threat level per record accordingly.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open the excel document using a read function</a:t>
            </a:r>
          </a:p>
          <a:p>
            <a:r>
              <a:rPr lang="en-US" sz="2000" dirty="0" smtClean="0"/>
              <a:t>On the basic information page we gather or searching criteria</a:t>
            </a:r>
          </a:p>
          <a:p>
            <a:r>
              <a:rPr lang="en-US" sz="2000" dirty="0" smtClean="0"/>
              <a:t>We save all of this criteria to an employee class</a:t>
            </a:r>
          </a:p>
          <a:p>
            <a:r>
              <a:rPr lang="en-US" sz="2000" dirty="0" smtClean="0"/>
              <a:t>This class is very important because we use it in all of the functions </a:t>
            </a:r>
          </a:p>
          <a:p>
            <a:r>
              <a:rPr lang="en-US" sz="2000" dirty="0" smtClean="0"/>
              <a:t>We save all of the information for each class in the main</a:t>
            </a:r>
          </a:p>
          <a:p>
            <a:r>
              <a:rPr lang="en-US" sz="2000" dirty="0" smtClean="0"/>
              <a:t>After we have iterating through the document we write the output to a .</a:t>
            </a:r>
            <a:r>
              <a:rPr lang="en-US" sz="2000" dirty="0" err="1" smtClean="0"/>
              <a:t>csv</a:t>
            </a:r>
            <a:r>
              <a:rPr lang="en-US" sz="2000" dirty="0" smtClean="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53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46" y="392290"/>
            <a:ext cx="9166203" cy="5795492"/>
          </a:xfrm>
        </p:spPr>
      </p:pic>
    </p:spTree>
    <p:extLst>
      <p:ext uri="{BB962C8B-B14F-4D97-AF65-F5344CB8AC3E}">
        <p14:creationId xmlns:p14="http://schemas.microsoft.com/office/powerpoint/2010/main" val="21552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Records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analyzed a few different records we were given</a:t>
            </a:r>
          </a:p>
          <a:p>
            <a:pPr lvl="1"/>
            <a:r>
              <a:rPr lang="en-US" sz="2000" dirty="0" smtClean="0"/>
              <a:t>Phone records </a:t>
            </a:r>
          </a:p>
          <a:p>
            <a:pPr lvl="1"/>
            <a:r>
              <a:rPr lang="en-US" sz="2000" dirty="0" smtClean="0"/>
              <a:t>Travel history</a:t>
            </a:r>
          </a:p>
          <a:p>
            <a:pPr lvl="1"/>
            <a:r>
              <a:rPr lang="en-US" sz="2000" dirty="0" smtClean="0"/>
              <a:t>Citizenship </a:t>
            </a:r>
          </a:p>
          <a:p>
            <a:pPr lvl="1"/>
            <a:r>
              <a:rPr lang="en-US" sz="2000" dirty="0" smtClean="0"/>
              <a:t>Server access logs</a:t>
            </a:r>
          </a:p>
          <a:p>
            <a:pPr lvl="1"/>
            <a:r>
              <a:rPr lang="en-US" sz="2000" dirty="0" smtClean="0"/>
              <a:t>Job History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648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Records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The level of threat for phone records was defined by two records</a:t>
            </a:r>
          </a:p>
          <a:p>
            <a:pPr lvl="1"/>
            <a:r>
              <a:rPr lang="en-US" sz="2000" dirty="0" smtClean="0"/>
              <a:t>Was the number a unique number, and how long was the call</a:t>
            </a:r>
          </a:p>
          <a:p>
            <a:pPr lvl="1"/>
            <a:r>
              <a:rPr lang="en-US" sz="2000" dirty="0" smtClean="0"/>
              <a:t>Where was the source of the call, and where was the destination </a:t>
            </a:r>
          </a:p>
          <a:p>
            <a:r>
              <a:rPr lang="en-US" sz="2000" dirty="0" smtClean="0"/>
              <a:t>Software Walkthrough</a:t>
            </a:r>
          </a:p>
          <a:p>
            <a:pPr lvl="1"/>
            <a:r>
              <a:rPr lang="en-US" sz="2000" dirty="0" smtClean="0"/>
              <a:t>Checks for phone numbers occurring once</a:t>
            </a:r>
          </a:p>
          <a:p>
            <a:pPr lvl="1"/>
            <a:r>
              <a:rPr lang="en-US" sz="2000" dirty="0" smtClean="0"/>
              <a:t>Checks the length of call</a:t>
            </a:r>
          </a:p>
          <a:p>
            <a:pPr lvl="1"/>
            <a:r>
              <a:rPr lang="en-US" sz="2000" dirty="0" smtClean="0"/>
              <a:t>Assigns threat level based off source and destination </a:t>
            </a:r>
          </a:p>
          <a:p>
            <a:pPr lvl="1"/>
            <a:r>
              <a:rPr lang="en-US" sz="2000" dirty="0" smtClean="0"/>
              <a:t>Returns arrays with employee names </a:t>
            </a:r>
          </a:p>
          <a:p>
            <a:pPr lvl="1"/>
            <a:r>
              <a:rPr lang="en-US" sz="2000" dirty="0" smtClean="0"/>
              <a:t>Results are stored in the employee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1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Threat level for air travel was defined by one record</a:t>
            </a:r>
          </a:p>
          <a:p>
            <a:pPr lvl="1"/>
            <a:r>
              <a:rPr lang="en-US" sz="2000" dirty="0" smtClean="0"/>
              <a:t>How many flights the person booked in a single day</a:t>
            </a:r>
          </a:p>
          <a:p>
            <a:r>
              <a:rPr lang="en-US" sz="2000" dirty="0" smtClean="0"/>
              <a:t>Software Walkthrough </a:t>
            </a:r>
          </a:p>
          <a:p>
            <a:pPr lvl="1"/>
            <a:r>
              <a:rPr lang="en-US" sz="2000" dirty="0" smtClean="0"/>
              <a:t>Import employee class to function</a:t>
            </a:r>
          </a:p>
          <a:p>
            <a:pPr lvl="1"/>
            <a:r>
              <a:rPr lang="en-US" sz="2000" dirty="0" smtClean="0"/>
              <a:t>Checks the travel record for flights relating to employee name</a:t>
            </a:r>
          </a:p>
          <a:p>
            <a:pPr lvl="1"/>
            <a:r>
              <a:rPr lang="en-US" sz="2000" dirty="0" smtClean="0"/>
              <a:t>If multiple booked on the same day, increase threat level</a:t>
            </a:r>
          </a:p>
          <a:p>
            <a:pPr lvl="1"/>
            <a:r>
              <a:rPr lang="en-US" sz="2000" dirty="0" smtClean="0"/>
              <a:t>Returns a threat probability and saves it to the class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089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Citizenship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citizenship threat was defined by one record </a:t>
            </a:r>
          </a:p>
          <a:p>
            <a:pPr lvl="1"/>
            <a:r>
              <a:rPr lang="en-US" sz="2000" dirty="0" smtClean="0"/>
              <a:t>Where was the person born </a:t>
            </a:r>
          </a:p>
          <a:p>
            <a:r>
              <a:rPr lang="en-US" sz="2000" dirty="0" smtClean="0"/>
              <a:t>Software Walkthrough</a:t>
            </a:r>
          </a:p>
          <a:p>
            <a:pPr lvl="1"/>
            <a:r>
              <a:rPr lang="en-US" sz="2000" dirty="0" smtClean="0"/>
              <a:t>Import the employee class to get name of employee</a:t>
            </a:r>
          </a:p>
          <a:p>
            <a:pPr lvl="1"/>
            <a:r>
              <a:rPr lang="en-US" sz="2000" dirty="0" smtClean="0"/>
              <a:t>Searches through citizenship tab to locate employee</a:t>
            </a:r>
          </a:p>
          <a:p>
            <a:pPr lvl="1"/>
            <a:r>
              <a:rPr lang="en-US" sz="2000" dirty="0" smtClean="0"/>
              <a:t>Pulls from excel document the employee’s birth place</a:t>
            </a:r>
          </a:p>
          <a:p>
            <a:pPr lvl="1"/>
            <a:r>
              <a:rPr lang="en-US" sz="2000" dirty="0" smtClean="0"/>
              <a:t>Assigns them a threat level based on their country of origin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3103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</TotalTime>
  <Words>524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Data Analytics Challenge</vt:lpstr>
      <vt:lpstr>Lockheed Martin Challenge</vt:lpstr>
      <vt:lpstr>Approach</vt:lpstr>
      <vt:lpstr>Main Function</vt:lpstr>
      <vt:lpstr>PowerPoint Presentation</vt:lpstr>
      <vt:lpstr>Individual Records </vt:lpstr>
      <vt:lpstr>Phone Records </vt:lpstr>
      <vt:lpstr>Travel History</vt:lpstr>
      <vt:lpstr>Citizenship</vt:lpstr>
      <vt:lpstr>Server Access Log</vt:lpstr>
      <vt:lpstr>Job History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Challenge</dc:title>
  <dc:creator>Dr. Mollica Mollica</dc:creator>
  <cp:lastModifiedBy>Mohammad Hakim</cp:lastModifiedBy>
  <cp:revision>22</cp:revision>
  <dcterms:created xsi:type="dcterms:W3CDTF">2014-12-04T15:04:06Z</dcterms:created>
  <dcterms:modified xsi:type="dcterms:W3CDTF">2014-12-04T17:41:04Z</dcterms:modified>
</cp:coreProperties>
</file>