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-2536" y="-1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06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5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4137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8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8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2B37-9ECC-448D-B8DA-4D5FD120384B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04.131.39.157/" TargetMode="External"/><Relationship Id="rId3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Analytics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By: Mohamed Hakim </a:t>
            </a:r>
          </a:p>
          <a:p>
            <a:r>
              <a:rPr lang="en-US" dirty="0" smtClean="0"/>
              <a:t>Joe Schweizer</a:t>
            </a:r>
          </a:p>
          <a:p>
            <a:r>
              <a:rPr lang="en-US" dirty="0"/>
              <a:t>Joe Throne   </a:t>
            </a:r>
            <a:endParaRPr lang="en-US" dirty="0" smtClean="0"/>
          </a:p>
          <a:p>
            <a:r>
              <a:rPr lang="en-US" dirty="0" smtClean="0"/>
              <a:t>Pete Mollica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4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Level: </a:t>
            </a:r>
            <a:r>
              <a:rPr lang="en-US" dirty="0" smtClean="0"/>
              <a:t>Job History</a:t>
            </a:r>
            <a:endParaRPr lang="en-US" dirty="0"/>
          </a:p>
        </p:txBody>
      </p:sp>
      <p:pic>
        <p:nvPicPr>
          <p:cNvPr id="4" name="Picture 3" descr="job_history_log_flow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10" y="1353312"/>
            <a:ext cx="7772981" cy="55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0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Level: </a:t>
            </a:r>
            <a:r>
              <a:rPr lang="en-US" dirty="0" smtClean="0"/>
              <a:t>Citizenship</a:t>
            </a:r>
            <a:endParaRPr lang="en-US" dirty="0"/>
          </a:p>
        </p:txBody>
      </p:sp>
      <p:pic>
        <p:nvPicPr>
          <p:cNvPr id="4" name="Picture 3" descr="citizenship_log_flow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53312"/>
            <a:ext cx="7315200" cy="55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8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http://104.131.39.157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63" y="3314655"/>
            <a:ext cx="7598275" cy="308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Lockheed Martin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Goal: Reduce Insider Threat</a:t>
            </a:r>
          </a:p>
          <a:p>
            <a:pPr lvl="1"/>
            <a:r>
              <a:rPr lang="en-US" sz="2000" dirty="0" smtClean="0"/>
              <a:t>Provided with employee records (Personal Contact Records, Travel Records, Phone Records, Performance Records, Citizenship Records, and Server Access Logs).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Have to use predictive analysis to provide each employee with a threat level</a:t>
            </a:r>
            <a:r>
              <a:rPr lang="en-US" sz="2000" dirty="0"/>
              <a:t>. (Inconsistent phone records, or flight plans)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Identify top potential insider </a:t>
            </a:r>
            <a:r>
              <a:rPr lang="en-US" sz="2000" dirty="0" smtClean="0"/>
              <a:t>threats, for each department, and company wide.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3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Examine each record individually. </a:t>
            </a:r>
          </a:p>
          <a:p>
            <a:endParaRPr lang="en-US" sz="2000" dirty="0" smtClean="0"/>
          </a:p>
          <a:p>
            <a:r>
              <a:rPr lang="en-US" sz="2000" dirty="0" smtClean="0"/>
              <a:t>Provide an employee a threat level for each record. </a:t>
            </a:r>
          </a:p>
          <a:p>
            <a:endParaRPr lang="en-US" sz="2000" dirty="0" smtClean="0"/>
          </a:p>
          <a:p>
            <a:r>
              <a:rPr lang="en-US" sz="2000" dirty="0" smtClean="0"/>
              <a:t>Weight each threat level per record accordingly. 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26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729" y="1344282"/>
            <a:ext cx="8281358" cy="53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724" y="1382761"/>
            <a:ext cx="9611211" cy="53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4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785" y="1400376"/>
            <a:ext cx="7522234" cy="520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Level: Air Travel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490" y="1264555"/>
            <a:ext cx="5546785" cy="549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0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Level: </a:t>
            </a:r>
            <a:r>
              <a:rPr lang="en-US" dirty="0" smtClean="0"/>
              <a:t>Phone Records</a:t>
            </a:r>
            <a:endParaRPr lang="en-US" dirty="0"/>
          </a:p>
        </p:txBody>
      </p:sp>
      <p:pic>
        <p:nvPicPr>
          <p:cNvPr id="4" name="Picture 3" descr="phone_log_flow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96" y="1319201"/>
            <a:ext cx="5550408" cy="55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Level: </a:t>
            </a:r>
            <a:r>
              <a:rPr lang="en-US" dirty="0" smtClean="0"/>
              <a:t>Server Access Logs</a:t>
            </a:r>
            <a:endParaRPr lang="en-US" dirty="0"/>
          </a:p>
        </p:txBody>
      </p:sp>
      <p:pic>
        <p:nvPicPr>
          <p:cNvPr id="5" name="Picture 4" descr="access_log_flow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53312"/>
            <a:ext cx="2743200" cy="55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758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1449</TotalTime>
  <Words>148</Words>
  <Application>Microsoft Macintosh PowerPoint</Application>
  <PresentationFormat>Custom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Data Analytics Challenge</vt:lpstr>
      <vt:lpstr>Lockheed Martin Challenge</vt:lpstr>
      <vt:lpstr>Approach</vt:lpstr>
      <vt:lpstr>Software Approach</vt:lpstr>
      <vt:lpstr>CSV Data</vt:lpstr>
      <vt:lpstr>Main Function</vt:lpstr>
      <vt:lpstr>Threat Level: Air Travel</vt:lpstr>
      <vt:lpstr>Threat Level: Phone Records</vt:lpstr>
      <vt:lpstr>Threat Level: Server Access Logs</vt:lpstr>
      <vt:lpstr>Threat Level: Job History</vt:lpstr>
      <vt:lpstr>Threat Level: Citizenship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Challenge</dc:title>
  <dc:creator>Dr. Mollica Mollica</dc:creator>
  <cp:lastModifiedBy>Joseph Schweizer</cp:lastModifiedBy>
  <cp:revision>24</cp:revision>
  <dcterms:created xsi:type="dcterms:W3CDTF">2014-12-04T15:04:06Z</dcterms:created>
  <dcterms:modified xsi:type="dcterms:W3CDTF">2014-12-08T04:49:55Z</dcterms:modified>
</cp:coreProperties>
</file>