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Threat Level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Accounting</c:v>
                </c:pt>
                <c:pt idx="1">
                  <c:v>Business development</c:v>
                </c:pt>
                <c:pt idx="2">
                  <c:v>Corporate</c:v>
                </c:pt>
                <c:pt idx="3">
                  <c:v>Engineering</c:v>
                </c:pt>
                <c:pt idx="4">
                  <c:v>IT</c:v>
                </c:pt>
                <c:pt idx="5">
                  <c:v>Marketing</c:v>
                </c:pt>
                <c:pt idx="6">
                  <c:v>Sales</c:v>
                </c:pt>
                <c:pt idx="7">
                  <c:v>Services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9</c:v>
                </c:pt>
                <c:pt idx="4">
                  <c:v>7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Sheet1!$A$2:$A$22</c:f>
              <c:strCache>
                <c:ptCount val="20"/>
                <c:pt idx="0">
                  <c:v>Ann Arbor</c:v>
                </c:pt>
                <c:pt idx="1">
                  <c:v>Baltimore</c:v>
                </c:pt>
                <c:pt idx="2">
                  <c:v>Charleston</c:v>
                </c:pt>
                <c:pt idx="3">
                  <c:v>Chicago</c:v>
                </c:pt>
                <c:pt idx="4">
                  <c:v>Denver</c:v>
                </c:pt>
                <c:pt idx="5">
                  <c:v>District of Columbia</c:v>
                </c:pt>
                <c:pt idx="6">
                  <c:v>Houston</c:v>
                </c:pt>
                <c:pt idx="7">
                  <c:v>Kansas City</c:v>
                </c:pt>
                <c:pt idx="8">
                  <c:v>Little Roc</c:v>
                </c:pt>
                <c:pt idx="9">
                  <c:v>New York</c:v>
                </c:pt>
                <c:pt idx="10">
                  <c:v>Norfolk</c:v>
                </c:pt>
                <c:pt idx="11">
                  <c:v>Orlando</c:v>
                </c:pt>
                <c:pt idx="12">
                  <c:v>Phoenix</c:v>
                </c:pt>
                <c:pt idx="13">
                  <c:v>Pittsburg</c:v>
                </c:pt>
                <c:pt idx="14">
                  <c:v>Richmond</c:v>
                </c:pt>
                <c:pt idx="15">
                  <c:v>San Diego</c:v>
                </c:pt>
                <c:pt idx="16">
                  <c:v>Santa Clara</c:v>
                </c:pt>
                <c:pt idx="17">
                  <c:v>Seattle</c:v>
                </c:pt>
                <c:pt idx="18">
                  <c:v>Sprinfield</c:v>
                </c:pt>
                <c:pt idx="19">
                  <c:v>St. Louis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8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10</c:v>
                </c:pt>
                <c:pt idx="14">
                  <c:v>4</c:v>
                </c:pt>
                <c:pt idx="15">
                  <c:v>9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0B6A-2F4D-4C30-86B1-B160E5240656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0CD6-A95D-47DA-90AD-8F85C544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60455883"/>
              </p:ext>
            </p:extLst>
          </p:nvPr>
        </p:nvGraphicFramePr>
        <p:xfrm>
          <a:off x="1916091" y="83712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761408" y="1171977"/>
            <a:ext cx="1468192" cy="12492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29600" y="98731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558449560"/>
              </p:ext>
            </p:extLst>
          </p:nvPr>
        </p:nvGraphicFramePr>
        <p:xfrm>
          <a:off x="756991" y="695459"/>
          <a:ext cx="5630930" cy="588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16" y="1620291"/>
            <a:ext cx="382219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Hakim</dc:creator>
  <cp:lastModifiedBy>Mohammad Hakim</cp:lastModifiedBy>
  <cp:revision>11</cp:revision>
  <dcterms:created xsi:type="dcterms:W3CDTF">2014-10-23T15:52:52Z</dcterms:created>
  <dcterms:modified xsi:type="dcterms:W3CDTF">2014-10-23T16:42:36Z</dcterms:modified>
</cp:coreProperties>
</file>