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8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2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B065-9284-4684-B34E-B8CAE8418F8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878E-2566-442F-B8E5-AC538A69E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108558"/>
            <a:ext cx="11804073" cy="66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4" y="111276"/>
            <a:ext cx="11752451" cy="6607528"/>
          </a:xfrm>
        </p:spPr>
      </p:pic>
    </p:spTree>
    <p:extLst>
      <p:ext uri="{BB962C8B-B14F-4D97-AF65-F5344CB8AC3E}">
        <p14:creationId xmlns:p14="http://schemas.microsoft.com/office/powerpoint/2010/main" val="305897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3" y="110843"/>
            <a:ext cx="11828311" cy="6650178"/>
          </a:xfrm>
        </p:spPr>
      </p:pic>
    </p:spTree>
    <p:extLst>
      <p:ext uri="{BB962C8B-B14F-4D97-AF65-F5344CB8AC3E}">
        <p14:creationId xmlns:p14="http://schemas.microsoft.com/office/powerpoint/2010/main" val="264529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1451"/>
            <a:ext cx="11614011" cy="6529693"/>
          </a:xfrm>
        </p:spPr>
      </p:pic>
    </p:spTree>
    <p:extLst>
      <p:ext uri="{BB962C8B-B14F-4D97-AF65-F5344CB8AC3E}">
        <p14:creationId xmlns:p14="http://schemas.microsoft.com/office/powerpoint/2010/main" val="208691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3" y="124692"/>
            <a:ext cx="11734626" cy="6597506"/>
          </a:xfrm>
        </p:spPr>
      </p:pic>
    </p:spTree>
    <p:extLst>
      <p:ext uri="{BB962C8B-B14F-4D97-AF65-F5344CB8AC3E}">
        <p14:creationId xmlns:p14="http://schemas.microsoft.com/office/powerpoint/2010/main" val="133036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9" y="138545"/>
            <a:ext cx="11660700" cy="6555943"/>
          </a:xfrm>
        </p:spPr>
      </p:pic>
    </p:spTree>
    <p:extLst>
      <p:ext uri="{BB962C8B-B14F-4D97-AF65-F5344CB8AC3E}">
        <p14:creationId xmlns:p14="http://schemas.microsoft.com/office/powerpoint/2010/main" val="288419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6" y="136298"/>
            <a:ext cx="11713993" cy="6585906"/>
          </a:xfrm>
        </p:spPr>
      </p:pic>
    </p:spTree>
    <p:extLst>
      <p:ext uri="{BB962C8B-B14F-4D97-AF65-F5344CB8AC3E}">
        <p14:creationId xmlns:p14="http://schemas.microsoft.com/office/powerpoint/2010/main" val="315641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9" y="83127"/>
            <a:ext cx="11882481" cy="6680634"/>
          </a:xfrm>
        </p:spPr>
      </p:pic>
    </p:spTree>
    <p:extLst>
      <p:ext uri="{BB962C8B-B14F-4D97-AF65-F5344CB8AC3E}">
        <p14:creationId xmlns:p14="http://schemas.microsoft.com/office/powerpoint/2010/main" val="316304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8" y="87242"/>
            <a:ext cx="11845636" cy="6659918"/>
          </a:xfrm>
        </p:spPr>
      </p:pic>
    </p:spTree>
    <p:extLst>
      <p:ext uri="{BB962C8B-B14F-4D97-AF65-F5344CB8AC3E}">
        <p14:creationId xmlns:p14="http://schemas.microsoft.com/office/powerpoint/2010/main" val="321816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Janapatla,Soujanya</dc:creator>
  <cp:lastModifiedBy>Janapatla,Soujanya</cp:lastModifiedBy>
  <cp:revision>1</cp:revision>
  <dcterms:created xsi:type="dcterms:W3CDTF">2020-07-23T06:41:59Z</dcterms:created>
  <dcterms:modified xsi:type="dcterms:W3CDTF">2020-07-23T06:48:48Z</dcterms:modified>
</cp:coreProperties>
</file>