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3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1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5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3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E63F-F8F7-42DC-BB26-18DDDCE2CD2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57A5-EBA8-4F1A-89EF-33F0DED7F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5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435090"/>
            <a:ext cx="10938220" cy="61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6" y="365125"/>
            <a:ext cx="10905927" cy="61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84" y="365125"/>
            <a:ext cx="10872831" cy="61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7" y="365125"/>
            <a:ext cx="10581973" cy="59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8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32" y="559089"/>
            <a:ext cx="10479135" cy="58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6" y="526472"/>
            <a:ext cx="10483594" cy="58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9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8" y="365125"/>
            <a:ext cx="10676463" cy="60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Janapatla,Soujanya</dc:creator>
  <cp:lastModifiedBy>Janapatla,Soujanya</cp:lastModifiedBy>
  <cp:revision>1</cp:revision>
  <dcterms:created xsi:type="dcterms:W3CDTF">2020-07-10T05:53:07Z</dcterms:created>
  <dcterms:modified xsi:type="dcterms:W3CDTF">2020-07-10T05:56:05Z</dcterms:modified>
</cp:coreProperties>
</file>