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57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0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8B36-312C-48C9-BC67-EF6BDBA6138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90CB-4E8A-400C-B14E-9D02CB11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1" y="55852"/>
            <a:ext cx="11824472" cy="6648019"/>
          </a:xfrm>
        </p:spPr>
      </p:pic>
    </p:spTree>
    <p:extLst>
      <p:ext uri="{BB962C8B-B14F-4D97-AF65-F5344CB8AC3E}">
        <p14:creationId xmlns:p14="http://schemas.microsoft.com/office/powerpoint/2010/main" val="37510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7" y="249382"/>
            <a:ext cx="11512850" cy="6472817"/>
          </a:xfrm>
        </p:spPr>
      </p:pic>
    </p:spTree>
    <p:extLst>
      <p:ext uri="{BB962C8B-B14F-4D97-AF65-F5344CB8AC3E}">
        <p14:creationId xmlns:p14="http://schemas.microsoft.com/office/powerpoint/2010/main" val="19910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0" y="205509"/>
            <a:ext cx="11660699" cy="6555943"/>
          </a:xfrm>
        </p:spPr>
      </p:pic>
    </p:spTree>
    <p:extLst>
      <p:ext uri="{BB962C8B-B14F-4D97-AF65-F5344CB8AC3E}">
        <p14:creationId xmlns:p14="http://schemas.microsoft.com/office/powerpoint/2010/main" val="556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" y="207818"/>
            <a:ext cx="11528760" cy="6481763"/>
          </a:xfrm>
        </p:spPr>
      </p:pic>
    </p:spTree>
    <p:extLst>
      <p:ext uri="{BB962C8B-B14F-4D97-AF65-F5344CB8AC3E}">
        <p14:creationId xmlns:p14="http://schemas.microsoft.com/office/powerpoint/2010/main" val="1859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0" y="152401"/>
            <a:ext cx="11632077" cy="6539850"/>
          </a:xfrm>
        </p:spPr>
      </p:pic>
    </p:spTree>
    <p:extLst>
      <p:ext uri="{BB962C8B-B14F-4D97-AF65-F5344CB8AC3E}">
        <p14:creationId xmlns:p14="http://schemas.microsoft.com/office/powerpoint/2010/main" val="5403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5" y="166255"/>
            <a:ext cx="11558151" cy="6498287"/>
          </a:xfrm>
        </p:spPr>
      </p:pic>
    </p:spTree>
    <p:extLst>
      <p:ext uri="{BB962C8B-B14F-4D97-AF65-F5344CB8AC3E}">
        <p14:creationId xmlns:p14="http://schemas.microsoft.com/office/powerpoint/2010/main" val="19366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7" y="138545"/>
            <a:ext cx="11775183" cy="6620308"/>
          </a:xfrm>
        </p:spPr>
      </p:pic>
    </p:spTree>
    <p:extLst>
      <p:ext uri="{BB962C8B-B14F-4D97-AF65-F5344CB8AC3E}">
        <p14:creationId xmlns:p14="http://schemas.microsoft.com/office/powerpoint/2010/main" val="423241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9" y="166256"/>
            <a:ext cx="11562129" cy="6500524"/>
          </a:xfrm>
        </p:spPr>
      </p:pic>
    </p:spTree>
    <p:extLst>
      <p:ext uri="{BB962C8B-B14F-4D97-AF65-F5344CB8AC3E}">
        <p14:creationId xmlns:p14="http://schemas.microsoft.com/office/powerpoint/2010/main" val="249095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7" y="193963"/>
            <a:ext cx="11484225" cy="6456724"/>
          </a:xfrm>
        </p:spPr>
      </p:pic>
    </p:spTree>
    <p:extLst>
      <p:ext uri="{BB962C8B-B14F-4D97-AF65-F5344CB8AC3E}">
        <p14:creationId xmlns:p14="http://schemas.microsoft.com/office/powerpoint/2010/main" val="41288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Janapatla,Soujanya</dc:creator>
  <cp:lastModifiedBy>Janapatla,Soujanya</cp:lastModifiedBy>
  <cp:revision>1</cp:revision>
  <dcterms:created xsi:type="dcterms:W3CDTF">2020-07-20T08:01:55Z</dcterms:created>
  <dcterms:modified xsi:type="dcterms:W3CDTF">2020-07-20T08:09:43Z</dcterms:modified>
</cp:coreProperties>
</file>