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c" initials="p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7-02T18:49:32.552" idx="11">
    <p:pos x="4852" y="2252"/>
    <p:text>https://airtable.com/shrf3sLkAzVbT3ifO
Contact (Pop-up)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7-02T15:58:46.148" idx="1">
    <p:pos x="1424" y="1258"/>
    <p:text>Remove "Apply and enjoy free trial for 7 days"</p:text>
  </p:cm>
  <p:cm authorId="0" dt="2020-07-02T15:59:20.578" idx="3">
    <p:pos x="10" y="10"/>
    <p:text/>
  </p:cm>
  <p:cm authorId="0" dt="2020-07-02T17:11:28.113" idx="6">
    <p:pos x="3736" y="1492"/>
    <p:text>"Research Track"</p:text>
  </p:cm>
  <p:cm authorId="0" dt="2020-07-02T17:11:39.853" idx="2">
    <p:pos x="857" y="1616"/>
    <p:text>"Project Track"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7-02T16:23:18.570" idx="4">
    <p:pos x="759" y="2308"/>
    <p:text>1. Natural Language Processing
2. Computer Vision
3. AI in Biology/Healthcare
4. AI for Business Leaders</p:text>
  </p:cm>
  <p:cm authorId="0" dt="2020-07-02T16:29:48.490" idx="5">
    <p:pos x="3187" y="1493"/>
    <p:text>1. Full-stack AI
2. Data Science/Analytics
3. Data Science Engineering
4. Full-Stack Webdevelopment
5. Interview Preparation</p:text>
  </p:cm>
  <p:cm authorId="0" dt="2020-07-02T17:25:47.287" idx="7">
    <p:pos x="1214" y="3378"/>
    <p:text>Remove duration</p:text>
  </p:cm>
  <p:cm authorId="0" dt="2020-07-02T17:25:58.164" idx="8">
    <p:pos x="3868" y="3396"/>
    <p:text>Remove Duration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7-02T17:39:56.713" idx="9">
    <p:pos x="1371" y="315"/>
    <p:text>Can we do this like Month wise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lib.com/etc/glint/index.html#abou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signmodo.com/slides/" TargetMode="External"/><Relationship Id="rId4" Type="http://schemas.openxmlformats.org/officeDocument/2006/relationships/hyperlink" Target="https://designmodo.com/svg-infographi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429000"/>
            <a:ext cx="7772400" cy="1470025"/>
          </a:xfrm>
        </p:spPr>
        <p:txBody>
          <a:bodyPr>
            <a:noAutofit/>
          </a:bodyPr>
          <a:lstStyle/>
          <a:p>
            <a:r>
              <a:rPr lang="en-IN" sz="13800" dirty="0" smtClean="0"/>
              <a:t>acqwire</a:t>
            </a:r>
            <a:r>
              <a:rPr lang="en-IN" sz="11500" b="1" baseline="30000" dirty="0" smtClean="0">
                <a:solidFill>
                  <a:srgbClr val="0070C0"/>
                </a:solidFill>
              </a:rPr>
              <a:t>&gt;</a:t>
            </a:r>
            <a:r>
              <a:rPr lang="en-IN" sz="13800" b="1" baseline="30000" dirty="0" smtClean="0">
                <a:solidFill>
                  <a:srgbClr val="0070C0"/>
                </a:solidFill>
              </a:rPr>
              <a:t>&gt;</a:t>
            </a:r>
            <a:r>
              <a:rPr lang="en-IN" sz="13800" dirty="0"/>
              <a:t/>
            </a:r>
            <a:br>
              <a:rPr lang="en-IN" sz="13800" dirty="0"/>
            </a:br>
            <a:endParaRPr lang="en-IN" sz="13800" dirty="0"/>
          </a:p>
        </p:txBody>
      </p:sp>
    </p:spTree>
    <p:extLst>
      <p:ext uri="{BB962C8B-B14F-4D97-AF65-F5344CB8AC3E}">
        <p14:creationId xmlns:p14="http://schemas.microsoft.com/office/powerpoint/2010/main" val="6639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Footer</a:t>
            </a:r>
            <a:endParaRPr lang="en-IN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71713"/>
            <a:ext cx="89154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5900" y="4953000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https://colorlib.com/etc/glint/index.html#about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https://designmodo.com/svg-infographic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https://designmodo.com/slides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429000"/>
            <a:ext cx="7772400" cy="1470025"/>
          </a:xfrm>
        </p:spPr>
        <p:txBody>
          <a:bodyPr>
            <a:noAutofit/>
          </a:bodyPr>
          <a:lstStyle/>
          <a:p>
            <a:r>
              <a:rPr lang="en-IN" sz="19900" dirty="0" smtClean="0"/>
              <a:t>a</a:t>
            </a:r>
            <a:r>
              <a:rPr lang="en-IN" sz="16600" b="1" baseline="30000" dirty="0" smtClean="0">
                <a:solidFill>
                  <a:srgbClr val="0070C0"/>
                </a:solidFill>
              </a:rPr>
              <a:t>&gt;</a:t>
            </a:r>
            <a:r>
              <a:rPr lang="en-IN" sz="19900" b="1" baseline="30000" dirty="0" smtClean="0">
                <a:solidFill>
                  <a:srgbClr val="0070C0"/>
                </a:solidFill>
              </a:rPr>
              <a:t>&gt;</a:t>
            </a:r>
            <a:r>
              <a:rPr lang="en-IN" sz="19900" dirty="0"/>
              <a:t/>
            </a:r>
            <a:br>
              <a:rPr lang="en-IN" sz="19900" dirty="0"/>
            </a:br>
            <a:endParaRPr lang="en-IN" sz="13800" dirty="0"/>
          </a:p>
        </p:txBody>
      </p:sp>
    </p:spTree>
    <p:extLst>
      <p:ext uri="{BB962C8B-B14F-4D97-AF65-F5344CB8AC3E}">
        <p14:creationId xmlns:p14="http://schemas.microsoft.com/office/powerpoint/2010/main" val="297328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Navigation Bar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6106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3537466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    Acqwire Logo                       About Us     Programs       Upcoming batches        </a:t>
            </a:r>
            <a:r>
              <a:rPr lang="en-GB" sz="1400" dirty="0" err="1" smtClean="0"/>
              <a:t>ApplyNow</a:t>
            </a:r>
            <a:r>
              <a:rPr lang="en-GB" sz="1400" dirty="0" smtClean="0"/>
              <a:t>    Contact     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2491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Banner/Landing Page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26127"/>
            <a:ext cx="86868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07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r>
              <a:rPr lang="en-GB" dirty="0" smtClean="0"/>
              <a:t>About Us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683" y="1905000"/>
            <a:ext cx="66389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72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Programs (1)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781800" cy="37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74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Programs (2)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7348538" cy="403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81600"/>
            <a:ext cx="79248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90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Batches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371600"/>
            <a:ext cx="82105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9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447800"/>
            <a:ext cx="6019800" cy="268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45764"/>
            <a:ext cx="7629525" cy="245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06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44</Words>
  <Application>Microsoft Office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acqwire&gt;&gt; </vt:lpstr>
      <vt:lpstr>a&gt;&gt; </vt:lpstr>
      <vt:lpstr>Navigation Bar</vt:lpstr>
      <vt:lpstr>Banner/Landing Page</vt:lpstr>
      <vt:lpstr>About Us</vt:lpstr>
      <vt:lpstr>Programs (1)</vt:lpstr>
      <vt:lpstr>Programs (2)</vt:lpstr>
      <vt:lpstr>Upcoming Batches </vt:lpstr>
      <vt:lpstr>PowerPoint Presentation</vt:lpstr>
      <vt:lpstr>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Janapatla,Soujanya</cp:lastModifiedBy>
  <cp:revision>22</cp:revision>
  <dcterms:created xsi:type="dcterms:W3CDTF">2006-08-16T00:00:00Z</dcterms:created>
  <dcterms:modified xsi:type="dcterms:W3CDTF">2020-07-19T10:40:04Z</dcterms:modified>
</cp:coreProperties>
</file>