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160D-1039-4FD1-888D-FE7CCB4BB5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F45E-BC5F-43D6-B48D-D3CBDCA6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" y="33659"/>
            <a:ext cx="12014869" cy="6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" y="69276"/>
            <a:ext cx="11952430" cy="6719961"/>
          </a:xfrm>
        </p:spPr>
      </p:pic>
    </p:spTree>
    <p:extLst>
      <p:ext uri="{BB962C8B-B14F-4D97-AF65-F5344CB8AC3E}">
        <p14:creationId xmlns:p14="http://schemas.microsoft.com/office/powerpoint/2010/main" val="5373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6" y="69276"/>
            <a:ext cx="11969368" cy="6729484"/>
          </a:xfrm>
        </p:spPr>
      </p:pic>
    </p:spTree>
    <p:extLst>
      <p:ext uri="{BB962C8B-B14F-4D97-AF65-F5344CB8AC3E}">
        <p14:creationId xmlns:p14="http://schemas.microsoft.com/office/powerpoint/2010/main" val="162530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4" y="55417"/>
            <a:ext cx="12000815" cy="6747164"/>
          </a:xfrm>
        </p:spPr>
      </p:pic>
    </p:spTree>
    <p:extLst>
      <p:ext uri="{BB962C8B-B14F-4D97-AF65-F5344CB8AC3E}">
        <p14:creationId xmlns:p14="http://schemas.microsoft.com/office/powerpoint/2010/main" val="327785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" y="61621"/>
            <a:ext cx="11989778" cy="6740959"/>
          </a:xfrm>
        </p:spPr>
      </p:pic>
    </p:spTree>
    <p:extLst>
      <p:ext uri="{BB962C8B-B14F-4D97-AF65-F5344CB8AC3E}">
        <p14:creationId xmlns:p14="http://schemas.microsoft.com/office/powerpoint/2010/main" val="24991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5" y="94237"/>
            <a:ext cx="11882480" cy="6680633"/>
          </a:xfrm>
        </p:spPr>
      </p:pic>
    </p:spTree>
    <p:extLst>
      <p:ext uri="{BB962C8B-B14F-4D97-AF65-F5344CB8AC3E}">
        <p14:creationId xmlns:p14="http://schemas.microsoft.com/office/powerpoint/2010/main" val="7274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1" y="69275"/>
            <a:ext cx="11931766" cy="6708343"/>
          </a:xfrm>
        </p:spPr>
      </p:pic>
    </p:spTree>
    <p:extLst>
      <p:ext uri="{BB962C8B-B14F-4D97-AF65-F5344CB8AC3E}">
        <p14:creationId xmlns:p14="http://schemas.microsoft.com/office/powerpoint/2010/main" val="14535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0" y="198303"/>
            <a:ext cx="12036520" cy="6463567"/>
          </a:xfrm>
        </p:spPr>
      </p:pic>
    </p:spTree>
    <p:extLst>
      <p:ext uri="{BB962C8B-B14F-4D97-AF65-F5344CB8AC3E}">
        <p14:creationId xmlns:p14="http://schemas.microsoft.com/office/powerpoint/2010/main" val="322524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Janapatla,Soujanya</dc:creator>
  <cp:lastModifiedBy>Janapatla,Soujanya</cp:lastModifiedBy>
  <cp:revision>2</cp:revision>
  <dcterms:created xsi:type="dcterms:W3CDTF">2020-07-27T18:06:14Z</dcterms:created>
  <dcterms:modified xsi:type="dcterms:W3CDTF">2020-07-28T06:49:41Z</dcterms:modified>
</cp:coreProperties>
</file>