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  <a14:imgEffect>
                      <a14:sharpenSoften amount="3000"/>
                    </a14:imgEffect>
                    <a14:imgEffect>
                      <a14:brightnessContrast bright="-85000" contrast="-23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@seyiadeleke42/setting-up-a-react-development-environment-from-scratch-hbodiez1c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mutable_object" TargetMode="External"/><Relationship Id="rId2" Type="http://schemas.openxmlformats.org/officeDocument/2006/relationships/hyperlink" Target="https://reactjs.org/docs/react-dom.html#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3778"/>
          </a:xfrm>
        </p:spPr>
        <p:txBody>
          <a:bodyPr>
            <a:normAutofit/>
          </a:bodyPr>
          <a:lstStyle/>
          <a:p>
            <a:r>
              <a:rPr lang="en-US" sz="7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Workshop</a:t>
            </a:r>
            <a:endParaRPr lang="en-US" sz="70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		</a:t>
            </a:r>
            <a:endParaRPr lang="en-US" sz="35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with react elements is similar to that of handling event on DOM elements.</a:t>
            </a:r>
          </a:p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events uses </a:t>
            </a:r>
            <a:r>
              <a:rPr lang="en-US" sz="22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name.</a:t>
            </a:r>
          </a:p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passed as a event handler.</a:t>
            </a: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&lt;button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Activate Lasers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&lt;/button&gt;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HTML code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}&gt; </a:t>
            </a:r>
          </a:p>
          <a:p>
            <a:pPr marL="457200" lvl="1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Activate Lasers</a:t>
            </a:r>
          </a:p>
          <a:p>
            <a:pPr marL="457200" lvl="1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&lt;/button&gt; 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React code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915874" y="2719372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Soujanya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Janapatla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47111" y="2745498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 Golla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Agenda	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Rendering Elements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 (super important!)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Handling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https://nodejs.org/en/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(Download link for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init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 –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Babel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webpack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https://www.codementor.io/@seyiadeleke42/setting-up-a-react-development-environment-from-scratch-hbodiez1c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Code pen (for online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eract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editor)</a:t>
            </a:r>
          </a:p>
        </p:txBody>
      </p:sp>
    </p:spTree>
    <p:extLst>
      <p:ext uri="{BB962C8B-B14F-4D97-AF65-F5344CB8AC3E}">
        <p14:creationId xmlns:p14="http://schemas.microsoft.com/office/powerpoint/2010/main" val="38560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is an XML/HTML-like syntax used by React that extends ECMAScript so that XML/HTML-like text can co-exist with JavaScript/React code. 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Babel is used to transform the java script file into the standard form JavaScript objects 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format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normal JavaScript format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7061" y="4163219"/>
            <a:ext cx="4093030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id: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"li"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“Home”)));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8718" y="4163219"/>
            <a:ext cx="3114635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73353" y="4855716"/>
            <a:ext cx="129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Rendering Elements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the smallest building blocks of React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element describes what you want to see on the screen.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elements, React elements are plain objects, and are cheap to create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built with just React usually have a single root DOM node. 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id="root"&gt;&lt;/div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render a React element into a root DOM node, pass both to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= &lt;h1&gt;Hello, world&lt;/h1&gt;;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(element,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('root')); 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elements are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immutable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Once you create an element, you can’t change its children or attributes.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let you split the UI into independent, reusable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lets us deal about each piece in isolation.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like JavaScript functions. They accept arbitrary inputs (called “props”) and return React elements describing what should appear on the screen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Welcome extends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 {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&lt;h1&gt;Hello, {this.props.name}&lt;/h1&gt;;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 are Read-Only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must act like pure functions with respect to their props.</a:t>
            </a:r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Component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has three states : Mounting, Updating, and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Mounting 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Mount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Did Mount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Updating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Should Component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Did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Receive Props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Unmount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522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React Workshop</vt:lpstr>
      <vt:lpstr>Team Members</vt:lpstr>
      <vt:lpstr>Agenda </vt:lpstr>
      <vt:lpstr>Introduction</vt:lpstr>
      <vt:lpstr>Installation of react components</vt:lpstr>
      <vt:lpstr>JSX</vt:lpstr>
      <vt:lpstr>Rendering Elements</vt:lpstr>
      <vt:lpstr>Components and Props </vt:lpstr>
      <vt:lpstr>State and Lifecycle</vt:lpstr>
      <vt:lpstr>Event Handlers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Golla Durga,Prasad</dc:creator>
  <cp:lastModifiedBy>Golla Durga,Prasad</cp:lastModifiedBy>
  <cp:revision>21</cp:revision>
  <dcterms:created xsi:type="dcterms:W3CDTF">2020-04-18T23:45:13Z</dcterms:created>
  <dcterms:modified xsi:type="dcterms:W3CDTF">2020-04-20T00:45:12Z</dcterms:modified>
</cp:coreProperties>
</file>