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2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/>
                    </a14:imgEffect>
                    <a14:imgEffect>
                      <a14:sharpenSoften amount="3000"/>
                    </a14:imgEffect>
                    <a14:imgEffect>
                      <a14:brightnessContrast bright="-85000" contrast="-23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B74C-00F8-4726-82E8-E78089B8574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A7E7-D02F-495F-A454-C62D600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@seyiadeleke42/setting-up-a-react-development-environment-from-scratch-hbodiez1c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mutable_object" TargetMode="External"/><Relationship Id="rId2" Type="http://schemas.openxmlformats.org/officeDocument/2006/relationships/hyperlink" Target="https://reactjs.org/docs/react-dom.html#ren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83778"/>
          </a:xfrm>
        </p:spPr>
        <p:txBody>
          <a:bodyPr>
            <a:normAutofit/>
          </a:bodyPr>
          <a:lstStyle/>
          <a:p>
            <a:r>
              <a:rPr lang="en-US" sz="7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Workshop</a:t>
            </a:r>
            <a:endParaRPr lang="en-US" sz="70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		</a:t>
            </a:r>
            <a:endParaRPr lang="en-US" sz="35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with react elements is similar to that of handling event on DOM elements.</a:t>
            </a:r>
          </a:p>
          <a:p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events uses </a:t>
            </a:r>
            <a:r>
              <a:rPr lang="en-US" sz="22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name.</a:t>
            </a:r>
          </a:p>
          <a:p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passed as a event handler.</a:t>
            </a:r>
          </a:p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&lt;button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activateLasers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Activate Lasers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&lt;/button&gt;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HTML code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&lt;button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activateLasers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}&gt; </a:t>
            </a:r>
          </a:p>
          <a:p>
            <a:pPr marL="457200" lvl="1" indent="0"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Activate Lasers</a:t>
            </a:r>
          </a:p>
          <a:p>
            <a:pPr marL="457200" lvl="1" indent="0"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&lt;/button&gt; </a:t>
            </a:r>
          </a:p>
          <a:p>
            <a:pPr marL="457200" lvl="1" indent="0">
              <a:buNone/>
            </a:pPr>
            <a:r>
              <a:rPr lang="en-US" altLang="en-US" sz="2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React code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915874" y="2719372"/>
            <a:ext cx="595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Soujanya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Janapatla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147111" y="2745498"/>
            <a:ext cx="595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Prasad Golla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</a:t>
            </a: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Agenda	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Installation of react components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JSX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Rendering Elements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Components and Props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State and Lifecycle (super important!)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Handling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Events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Forms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Installation of react components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Install node and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hlinkClick r:id="rId2"/>
              </a:rPr>
              <a:t>https://nodejs.org/en/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(Download link for node and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init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install –save react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install –save react –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dom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Babel and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webpack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https://www.codementor.io/@seyiadeleke42/setting-up-a-react-development-environment-from-scratch-hbodiez1c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Code pen (for online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eract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editor)</a:t>
            </a:r>
          </a:p>
        </p:txBody>
      </p:sp>
    </p:spTree>
    <p:extLst>
      <p:ext uri="{BB962C8B-B14F-4D97-AF65-F5344CB8AC3E}">
        <p14:creationId xmlns:p14="http://schemas.microsoft.com/office/powerpoint/2010/main" val="38560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is an XML/HTML-like syntax used by React that extends ECMAScript so that XML/HTML-like text can co-exist with JavaScript/React code. 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Babel is used to transform the java script file into the standard form JavaScript objects 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format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normal JavaScript format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67061" y="4163219"/>
            <a:ext cx="4093030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59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id: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"li"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587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"#"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“Home”)));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58718" y="4163219"/>
            <a:ext cx="3114635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959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"#"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C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73353" y="4855716"/>
            <a:ext cx="129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Rendering Elements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the smallest building blocks of React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apps.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element describes what you want to see on the screen.</a:t>
            </a: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elements, React elements are plain objects, and are cheap to create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built with just React usually have a single root DOM node. </a:t>
            </a:r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id="root"&gt;&lt;/div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render a React element into a root DOM node, pass both to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ReactDOM.render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 = &lt;h1&gt;Hello, world&lt;/h1&gt;;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ReactDOM.render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(element,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('root')); </a:t>
            </a: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elements are 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immutable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Once you create an element, you can’t change its children or attributes.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Components and Props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let you split the UI into independent, reusable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pieces.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lets us deal about each piece in isolation.</a:t>
            </a:r>
          </a:p>
          <a:p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like JavaScript functions. They accept arbitrary inputs (called “props”) and return React elements describing what should appear on the screen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Welcome extends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render() {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&lt;h1&gt;Hello, {this.props.name}&lt;/h1&gt;;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} 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 are Read-Only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components must act like pure functions with respect to their props.</a:t>
            </a:r>
          </a:p>
          <a:p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State and Lifecycle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Component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has three states : Mounting, Updating, and </a:t>
            </a:r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Unmounting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Mounting 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will Mount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Render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Components Did Mount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Updating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Should Component Update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Did Update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Will Receive Props</a:t>
            </a:r>
          </a:p>
          <a:p>
            <a:r>
              <a:rPr lang="en-US" sz="1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Unmounting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Component Will Unmount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522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Office Theme</vt:lpstr>
      <vt:lpstr>React Workshop</vt:lpstr>
      <vt:lpstr>Team Members</vt:lpstr>
      <vt:lpstr>Agenda </vt:lpstr>
      <vt:lpstr>Introduction</vt:lpstr>
      <vt:lpstr>Installation of react components</vt:lpstr>
      <vt:lpstr>JSX</vt:lpstr>
      <vt:lpstr>Rendering Elements</vt:lpstr>
      <vt:lpstr>Components and Props </vt:lpstr>
      <vt:lpstr>State and Lifecycle</vt:lpstr>
      <vt:lpstr>Event Handlers 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Golla Durga,Prasad</dc:creator>
  <cp:lastModifiedBy>Golla Durga,Prasad</cp:lastModifiedBy>
  <cp:revision>22</cp:revision>
  <dcterms:created xsi:type="dcterms:W3CDTF">2020-04-18T23:45:13Z</dcterms:created>
  <dcterms:modified xsi:type="dcterms:W3CDTF">2020-04-20T00:49:58Z</dcterms:modified>
</cp:coreProperties>
</file>