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suP0gdZChIhfs4ELDfen/3H2+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34" Type="http://customschemas.google.com/relationships/presentationmetadata" Target="meta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8edbe798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8edbe79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99e0fbf7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g999e0fbf7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400f4a1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9a400f4a1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a36763e48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9a36763e48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400f4a1d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9a400f4a1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ec46de5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ec46de5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ec46de5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ec46de5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ec46de5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ec46de5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ec46de5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ec46de5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ec46de5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ec46de5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ec46de5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ec46de5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ec46de5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ec46de5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ec46de5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ec46de5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2586700"/>
            <a:ext cx="22409400" cy="53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Introduction to K Nearest Neighbors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8edbe798e_0_5"/>
          <p:cNvSpPr txBox="1"/>
          <p:nvPr/>
        </p:nvSpPr>
        <p:spPr>
          <a:xfrm>
            <a:off x="1091375" y="711075"/>
            <a:ext cx="22885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K-Nearest Neighbors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8edbe798e_0_5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g98edbe798e_0_5"/>
          <p:cNvSpPr txBox="1"/>
          <p:nvPr/>
        </p:nvSpPr>
        <p:spPr>
          <a:xfrm>
            <a:off x="888025" y="3000000"/>
            <a:ext cx="12909600" cy="6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KNN algorithm is a supervised machine learning algorithm that can be used to solve both classification and regression problems.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KNN algorithm assumes that similar things exist in close proximity.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g98edbe798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0800" y="1811025"/>
            <a:ext cx="8547976" cy="6410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g98edbe798e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a36763e48_0_13"/>
          <p:cNvSpPr txBox="1"/>
          <p:nvPr/>
        </p:nvSpPr>
        <p:spPr>
          <a:xfrm>
            <a:off x="1175525" y="711075"/>
            <a:ext cx="22801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Main Properties of KNN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g9a36763e48_0_13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g9a36763e48_0_13"/>
          <p:cNvSpPr txBox="1"/>
          <p:nvPr/>
        </p:nvSpPr>
        <p:spPr>
          <a:xfrm>
            <a:off x="722750" y="3005875"/>
            <a:ext cx="217419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KNN is a lazy learning algorithm because it does not have a specialized training phase and uses all the data for training while classification.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KNN is also a non-parametric learning algorithm because it doesn’t assume anything about the underlying data.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" name="Google Shape;48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99e0fbf77_0_4"/>
          <p:cNvSpPr txBox="1"/>
          <p:nvPr/>
        </p:nvSpPr>
        <p:spPr>
          <a:xfrm>
            <a:off x="1175525" y="711075"/>
            <a:ext cx="22801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Pseudocode: KNN Algorithm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t/>
            </a:r>
            <a:endParaRPr b="0" i="0" sz="9000" u="none" cap="none" strike="noStrike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g999e0fbf77_0_4"/>
          <p:cNvSpPr txBox="1"/>
          <p:nvPr/>
        </p:nvSpPr>
        <p:spPr>
          <a:xfrm>
            <a:off x="810900" y="2888400"/>
            <a:ext cx="22801500" cy="7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Step 1: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 Initialize K to your chosen number of neighbors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Step 2: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 For each record in the data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 Calculate the distance between the test data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3:</a:t>
            </a: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Add the distance and the index of the example to an ordered collection.</a:t>
            </a:r>
            <a:endParaRPr sz="4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4: </a:t>
            </a: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Sort the ordered collection in ascending order by the distances.</a:t>
            </a:r>
            <a:endParaRPr sz="4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5:</a:t>
            </a:r>
            <a:r>
              <a:rPr lang="en-US" sz="4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Pick the Top K entries from the sorted collection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" name="Google Shape;55;g999e0fbf7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a400f4a1d_0_7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Pseudocode Continued…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g9a400f4a1d_0_7"/>
          <p:cNvSpPr txBox="1"/>
          <p:nvPr/>
        </p:nvSpPr>
        <p:spPr>
          <a:xfrm>
            <a:off x="810900" y="3121150"/>
            <a:ext cx="20264400" cy="6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Step 6: 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Get the labels of the selected K entries.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Step 7: 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If regression, return the mean of the K labels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Step 8: 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If classification, return the mode of the K labels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Note:</a:t>
            </a:r>
            <a:r>
              <a:rPr lang="en-US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must be very careful while 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selecting the K value for our data.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" name="Google Shape;62;g9a400f4a1d_0_7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a36763e48_0_41"/>
          <p:cNvSpPr txBox="1"/>
          <p:nvPr/>
        </p:nvSpPr>
        <p:spPr>
          <a:xfrm>
            <a:off x="1091375" y="711075"/>
            <a:ext cx="22885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Advantages of KNN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9a36763e48_0_41"/>
          <p:cNvSpPr txBox="1"/>
          <p:nvPr/>
        </p:nvSpPr>
        <p:spPr>
          <a:xfrm>
            <a:off x="810900" y="2826750"/>
            <a:ext cx="13772100" cy="7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a very simple algorithm to understand and interpret.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very useful for nonlinear data because there is no assumption about data in this algorithm.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a versatile algorithm as we can use it for classification as well as regression.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g9a36763e48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538" y="1659200"/>
            <a:ext cx="7518824" cy="540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9a36763e48_0_4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400f4a1d_0_21"/>
          <p:cNvSpPr txBox="1"/>
          <p:nvPr/>
        </p:nvSpPr>
        <p:spPr>
          <a:xfrm>
            <a:off x="1024575" y="711075"/>
            <a:ext cx="22952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Disad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vantages of KNN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9a400f4a1d_0_21"/>
          <p:cNvSpPr txBox="1"/>
          <p:nvPr/>
        </p:nvSpPr>
        <p:spPr>
          <a:xfrm>
            <a:off x="810900" y="2952875"/>
            <a:ext cx="214575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computationally a bit expensive because it stores all the training data.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High memory storage required as compared to other supervised learning algorithms.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very sensitive to the scale of data as well as irrelevant features.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7" name="Google Shape;77;g9a400f4a1d_0_2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