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8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TeccWIrXgDf5U8NON7xkY0pLg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MontserratExtraBold-boldItalic.fntdata"/><Relationship Id="rId21" Type="http://schemas.openxmlformats.org/officeDocument/2006/relationships/font" Target="fonts/MontserratExtraBold-bold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regular.fntdata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8edbe798e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98edbe798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a36763e48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9a36763e48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99e0fbf77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999e0fbf7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a6070018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fa6070018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9fa6070018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9fa6070018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9fa6070018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9fa6070018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9fa6070018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9fa6070018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9fa6070018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a6070018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a6070018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a6070018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a6070018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a6070018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a6070018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9fa6070018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2492100" y="2408400"/>
            <a:ext cx="19399800" cy="5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When should we apply SVM, KNN and Naive Bayes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8edbe798e_0_5"/>
          <p:cNvSpPr txBox="1"/>
          <p:nvPr/>
        </p:nvSpPr>
        <p:spPr>
          <a:xfrm>
            <a:off x="1259675" y="711075"/>
            <a:ext cx="227172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SVM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98edbe798e_0_5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g98edbe798e_0_5"/>
          <p:cNvSpPr txBox="1"/>
          <p:nvPr/>
        </p:nvSpPr>
        <p:spPr>
          <a:xfrm>
            <a:off x="722750" y="2563450"/>
            <a:ext cx="22717200" cy="6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Can be used for both classification or regression challenges.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Mostly used in classification problems.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It’s  very good when we have a huge number of features.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SVMs can efficiently perform a non-linear classification using implicit mapping their inputs into high-dimensional feature spaces.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Computationally efficient.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" name="Google Shape;39;g98edbe798e_0_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a36763e48_0_13"/>
          <p:cNvSpPr txBox="1"/>
          <p:nvPr/>
        </p:nvSpPr>
        <p:spPr>
          <a:xfrm>
            <a:off x="1343825" y="711075"/>
            <a:ext cx="22632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K Nearest Neighbors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g9a36763e48_0_13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Google Shape;46;g9a36763e48_0_13"/>
          <p:cNvSpPr txBox="1"/>
          <p:nvPr/>
        </p:nvSpPr>
        <p:spPr>
          <a:xfrm>
            <a:off x="810900" y="2893675"/>
            <a:ext cx="22383300" cy="7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Makes highly accurate predictions.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Apply KNN whenever there is some relationship between the variables.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Suitable for applications for which sufficient domain knowledge is available.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KNN algorithm is a type of lazy learning.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Better choice for applications where predictions are not requested frequently but where accuracy is important.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7" name="Google Shape;47;g9a36763e48_0_1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99e0fbf77_0_4"/>
          <p:cNvSpPr txBox="1"/>
          <p:nvPr/>
        </p:nvSpPr>
        <p:spPr>
          <a:xfrm>
            <a:off x="1370450" y="711075"/>
            <a:ext cx="226065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Naive Bayes Algorithm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g999e0fbf77_0_4"/>
          <p:cNvSpPr txBox="1"/>
          <p:nvPr/>
        </p:nvSpPr>
        <p:spPr>
          <a:xfrm>
            <a:off x="810900" y="2644325"/>
            <a:ext cx="22606500" cy="6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Works very efficiently when the data set is comparatively small and the dimension is relatively small.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Won’t work best with a dataset having larger dimension or larger features.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We generally use the gaussian naive bayes algorithm for better results because gaussian distribution assigns weights to the attributes depending on the distribution.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4" name="Google Shape;54;g999e0fbf77_0_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