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6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0D436-167E-4BE6-93BB-40EC83E1088F}" v="176" dt="2024-08-06T19:22:16.836"/>
    <p1510:client id="{2CCEF0DC-4143-41D6-A358-ECCA69C64B48}" v="183" dt="2024-08-05T03:14:44.612"/>
    <p1510:client id="{4AB00435-C360-62E4-242F-770C41149B39}" v="156" dt="2024-08-06T10:06:47.972"/>
    <p1510:client id="{55FC2E33-235B-3E22-7A48-BDD05E3B26AD}" v="2" dt="2024-08-06T22:13:01.687"/>
    <p1510:client id="{7B1849C6-D298-4F07-99B0-8FE3A5EDBA48}" v="178" dt="2024-08-06T03:16:25.617"/>
    <p1510:client id="{D7E6948A-C44C-4B15-8488-FC9650B9B4F3}" v="167" dt="2024-08-06T18:38:59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Weigert Cassales" userId="S::guilherme.cassales@waikato.ac.nz::160916ac-0ee0-4866-801e-259d7b17eb54" providerId="AD" clId="Web-{7B1849C6-D298-4F07-99B0-8FE3A5EDBA48}"/>
    <pc:docChg chg="modSld">
      <pc:chgData name="Guilherme Weigert Cassales" userId="S::guilherme.cassales@waikato.ac.nz::160916ac-0ee0-4866-801e-259d7b17eb54" providerId="AD" clId="Web-{7B1849C6-D298-4F07-99B0-8FE3A5EDBA48}" dt="2024-08-06T03:16:25.617" v="103" actId="20577"/>
      <pc:docMkLst>
        <pc:docMk/>
      </pc:docMkLst>
      <pc:sldChg chg="addSp modSp">
        <pc:chgData name="Guilherme Weigert Cassales" userId="S::guilherme.cassales@waikato.ac.nz::160916ac-0ee0-4866-801e-259d7b17eb54" providerId="AD" clId="Web-{7B1849C6-D298-4F07-99B0-8FE3A5EDBA48}" dt="2024-08-06T03:16:25.617" v="103" actId="20577"/>
        <pc:sldMkLst>
          <pc:docMk/>
          <pc:sldMk cId="109857222" sldId="256"/>
        </pc:sldMkLst>
        <pc:spChg chg="add mod">
          <ac:chgData name="Guilherme Weigert Cassales" userId="S::guilherme.cassales@waikato.ac.nz::160916ac-0ee0-4866-801e-259d7b17eb54" providerId="AD" clId="Web-{7B1849C6-D298-4F07-99B0-8FE3A5EDBA48}" dt="2024-08-06T03:16:25.617" v="103" actId="20577"/>
          <ac:spMkLst>
            <pc:docMk/>
            <pc:sldMk cId="109857222" sldId="256"/>
            <ac:spMk id="3" creationId="{5E759C32-68BB-F1BF-0B38-23348E1EC4D5}"/>
          </ac:spMkLst>
        </pc:spChg>
        <pc:picChg chg="add mod">
          <ac:chgData name="Guilherme Weigert Cassales" userId="S::guilherme.cassales@waikato.ac.nz::160916ac-0ee0-4866-801e-259d7b17eb54" providerId="AD" clId="Web-{7B1849C6-D298-4F07-99B0-8FE3A5EDBA48}" dt="2024-08-06T01:57:00.244" v="4" actId="1076"/>
          <ac:picMkLst>
            <pc:docMk/>
            <pc:sldMk cId="109857222" sldId="256"/>
            <ac:picMk id="2" creationId="{E889A33B-EC3E-00A1-B292-963CBAB2E0B7}"/>
          </ac:picMkLst>
        </pc:picChg>
      </pc:sldChg>
    </pc:docChg>
  </pc:docChgLst>
  <pc:docChgLst>
    <pc:chgData name="Nick Lim" userId="S::nick.lim@waikato.ac.nz::f18589bb-d288-4570-a294-2159479a80c9" providerId="AD" clId="Web-{55FC2E33-235B-3E22-7A48-BDD05E3B26AD}"/>
    <pc:docChg chg="modSld">
      <pc:chgData name="Nick Lim" userId="S::nick.lim@waikato.ac.nz::f18589bb-d288-4570-a294-2159479a80c9" providerId="AD" clId="Web-{55FC2E33-235B-3E22-7A48-BDD05E3B26AD}" dt="2024-08-06T22:13:01.687" v="1" actId="1076"/>
      <pc:docMkLst>
        <pc:docMk/>
      </pc:docMkLst>
      <pc:sldChg chg="modSp">
        <pc:chgData name="Nick Lim" userId="S::nick.lim@waikato.ac.nz::f18589bb-d288-4570-a294-2159479a80c9" providerId="AD" clId="Web-{55FC2E33-235B-3E22-7A48-BDD05E3B26AD}" dt="2024-08-06T22:13:01.687" v="1" actId="1076"/>
        <pc:sldMkLst>
          <pc:docMk/>
          <pc:sldMk cId="1568757041" sldId="257"/>
        </pc:sldMkLst>
        <pc:picChg chg="mod">
          <ac:chgData name="Nick Lim" userId="S::nick.lim@waikato.ac.nz::f18589bb-d288-4570-a294-2159479a80c9" providerId="AD" clId="Web-{55FC2E33-235B-3E22-7A48-BDD05E3B26AD}" dt="2024-08-06T22:13:01.687" v="1" actId="1076"/>
          <ac:picMkLst>
            <pc:docMk/>
            <pc:sldMk cId="1568757041" sldId="257"/>
            <ac:picMk id="5" creationId="{F22506B0-9CAA-D2E4-A787-7F80FAC7F21C}"/>
          </ac:picMkLst>
        </pc:picChg>
      </pc:sldChg>
    </pc:docChg>
  </pc:docChgLst>
  <pc:docChgLst>
    <pc:chgData name="Nick Lim" userId="S::nick.lim@waikato.ac.nz::f18589bb-d288-4570-a294-2159479a80c9" providerId="AD" clId="Web-{D7E6948A-C44C-4B15-8488-FC9650B9B4F3}"/>
    <pc:docChg chg="addSld modSld sldOrd">
      <pc:chgData name="Nick Lim" userId="S::nick.lim@waikato.ac.nz::f18589bb-d288-4570-a294-2159479a80c9" providerId="AD" clId="Web-{D7E6948A-C44C-4B15-8488-FC9650B9B4F3}" dt="2024-08-06T18:39:02.267" v="163"/>
      <pc:docMkLst>
        <pc:docMk/>
      </pc:docMkLst>
      <pc:sldChg chg="addSp delSp modSp mod setBg">
        <pc:chgData name="Nick Lim" userId="S::nick.lim@waikato.ac.nz::f18589bb-d288-4570-a294-2159479a80c9" providerId="AD" clId="Web-{D7E6948A-C44C-4B15-8488-FC9650B9B4F3}" dt="2024-08-06T18:39:02.267" v="163"/>
        <pc:sldMkLst>
          <pc:docMk/>
          <pc:sldMk cId="109857222" sldId="256"/>
        </pc:sldMkLst>
        <pc:spChg chg="mod">
          <ac:chgData name="Nick Lim" userId="S::nick.lim@waikato.ac.nz::f18589bb-d288-4570-a294-2159479a80c9" providerId="AD" clId="Web-{D7E6948A-C44C-4B15-8488-FC9650B9B4F3}" dt="2024-08-06T18:39:02.267" v="163"/>
          <ac:spMkLst>
            <pc:docMk/>
            <pc:sldMk cId="109857222" sldId="256"/>
            <ac:spMk id="3" creationId="{5E759C32-68BB-F1BF-0B38-23348E1EC4D5}"/>
          </ac:spMkLst>
        </pc:spChg>
        <pc:spChg chg="mod">
          <ac:chgData name="Nick Lim" userId="S::nick.lim@waikato.ac.nz::f18589bb-d288-4570-a294-2159479a80c9" providerId="AD" clId="Web-{D7E6948A-C44C-4B15-8488-FC9650B9B4F3}" dt="2024-08-06T18:39:02.267" v="163"/>
          <ac:spMkLst>
            <pc:docMk/>
            <pc:sldMk cId="109857222" sldId="256"/>
            <ac:spMk id="5" creationId="{6A5027BC-7834-AFB0-00A9-8B5AD9DEB05E}"/>
          </ac:spMkLst>
        </pc:spChg>
        <pc:spChg chg="mod">
          <ac:chgData name="Nick Lim" userId="S::nick.lim@waikato.ac.nz::f18589bb-d288-4570-a294-2159479a80c9" providerId="AD" clId="Web-{D7E6948A-C44C-4B15-8488-FC9650B9B4F3}" dt="2024-08-06T18:39:02.267" v="163"/>
          <ac:spMkLst>
            <pc:docMk/>
            <pc:sldMk cId="109857222" sldId="256"/>
            <ac:spMk id="7" creationId="{9F8A32A5-3FF1-9AC4-9EB8-C56AAD751CF9}"/>
          </ac:spMkLst>
        </pc:spChg>
        <pc:spChg chg="add del">
          <ac:chgData name="Nick Lim" userId="S::nick.lim@waikato.ac.nz::f18589bb-d288-4570-a294-2159479a80c9" providerId="AD" clId="Web-{D7E6948A-C44C-4B15-8488-FC9650B9B4F3}" dt="2024-08-06T18:39:02.267" v="162"/>
          <ac:spMkLst>
            <pc:docMk/>
            <pc:sldMk cId="109857222" sldId="256"/>
            <ac:spMk id="13" creationId="{AB8C311F-7253-4AED-9701-7FC0708C41C7}"/>
          </ac:spMkLst>
        </pc:spChg>
        <pc:spChg chg="add del">
          <ac:chgData name="Nick Lim" userId="S::nick.lim@waikato.ac.nz::f18589bb-d288-4570-a294-2159479a80c9" providerId="AD" clId="Web-{D7E6948A-C44C-4B15-8488-FC9650B9B4F3}" dt="2024-08-06T18:39:02.267" v="162"/>
          <ac:spMkLst>
            <pc:docMk/>
            <pc:sldMk cId="109857222" sldId="256"/>
            <ac:spMk id="15" creationId="{E2384209-CB15-4CDF-9D31-C44FD9A3F20D}"/>
          </ac:spMkLst>
        </pc:spChg>
        <pc:spChg chg="add del">
          <ac:chgData name="Nick Lim" userId="S::nick.lim@waikato.ac.nz::f18589bb-d288-4570-a294-2159479a80c9" providerId="AD" clId="Web-{D7E6948A-C44C-4B15-8488-FC9650B9B4F3}" dt="2024-08-06T18:39:02.267" v="162"/>
          <ac:spMkLst>
            <pc:docMk/>
            <pc:sldMk cId="109857222" sldId="256"/>
            <ac:spMk id="17" creationId="{2633B3B5-CC90-43F0-8714-D31D1F3F0209}"/>
          </ac:spMkLst>
        </pc:spChg>
        <pc:spChg chg="add del">
          <ac:chgData name="Nick Lim" userId="S::nick.lim@waikato.ac.nz::f18589bb-d288-4570-a294-2159479a80c9" providerId="AD" clId="Web-{D7E6948A-C44C-4B15-8488-FC9650B9B4F3}" dt="2024-08-06T18:39:02.267" v="162"/>
          <ac:spMkLst>
            <pc:docMk/>
            <pc:sldMk cId="109857222" sldId="256"/>
            <ac:spMk id="19" creationId="{A8D57A06-A426-446D-B02C-A2DC6B62E45E}"/>
          </ac:spMkLst>
        </pc:spChg>
        <pc:spChg chg="add">
          <ac:chgData name="Nick Lim" userId="S::nick.lim@waikato.ac.nz::f18589bb-d288-4570-a294-2159479a80c9" providerId="AD" clId="Web-{D7E6948A-C44C-4B15-8488-FC9650B9B4F3}" dt="2024-08-06T18:39:02.267" v="163"/>
          <ac:spMkLst>
            <pc:docMk/>
            <pc:sldMk cId="109857222" sldId="256"/>
            <ac:spMk id="21" creationId="{01D0AF59-99C3-4251-AB9A-C966C6AD4400}"/>
          </ac:spMkLst>
        </pc:spChg>
        <pc:spChg chg="add">
          <ac:chgData name="Nick Lim" userId="S::nick.lim@waikato.ac.nz::f18589bb-d288-4570-a294-2159479a80c9" providerId="AD" clId="Web-{D7E6948A-C44C-4B15-8488-FC9650B9B4F3}" dt="2024-08-06T18:39:02.267" v="163"/>
          <ac:spMkLst>
            <pc:docMk/>
            <pc:sldMk cId="109857222" sldId="256"/>
            <ac:spMk id="22" creationId="{1855405F-37A2-4869-9154-F8BE3BECE6C3}"/>
          </ac:spMkLst>
        </pc:spChg>
        <pc:picChg chg="mod">
          <ac:chgData name="Nick Lim" userId="S::nick.lim@waikato.ac.nz::f18589bb-d288-4570-a294-2159479a80c9" providerId="AD" clId="Web-{D7E6948A-C44C-4B15-8488-FC9650B9B4F3}" dt="2024-08-06T18:39:02.267" v="163"/>
          <ac:picMkLst>
            <pc:docMk/>
            <pc:sldMk cId="109857222" sldId="256"/>
            <ac:picMk id="2" creationId="{E889A33B-EC3E-00A1-B292-963CBAB2E0B7}"/>
          </ac:picMkLst>
        </pc:picChg>
        <pc:picChg chg="mod">
          <ac:chgData name="Nick Lim" userId="S::nick.lim@waikato.ac.nz::f18589bb-d288-4570-a294-2159479a80c9" providerId="AD" clId="Web-{D7E6948A-C44C-4B15-8488-FC9650B9B4F3}" dt="2024-08-06T18:39:02.267" v="163"/>
          <ac:picMkLst>
            <pc:docMk/>
            <pc:sldMk cId="109857222" sldId="256"/>
            <ac:picMk id="4" creationId="{769BA32D-ABA7-B406-DD8D-2215942DB7D1}"/>
          </ac:picMkLst>
        </pc:picChg>
        <pc:picChg chg="mod">
          <ac:chgData name="Nick Lim" userId="S::nick.lim@waikato.ac.nz::f18589bb-d288-4570-a294-2159479a80c9" providerId="AD" clId="Web-{D7E6948A-C44C-4B15-8488-FC9650B9B4F3}" dt="2024-08-06T18:39:02.267" v="163"/>
          <ac:picMkLst>
            <pc:docMk/>
            <pc:sldMk cId="109857222" sldId="256"/>
            <ac:picMk id="6" creationId="{66BD711D-303D-90ED-9C90-1F02692ACC9F}"/>
          </ac:picMkLst>
        </pc:picChg>
        <pc:picChg chg="add del mod">
          <ac:chgData name="Nick Lim" userId="S::nick.lim@waikato.ac.nz::f18589bb-d288-4570-a294-2159479a80c9" providerId="AD" clId="Web-{D7E6948A-C44C-4B15-8488-FC9650B9B4F3}" dt="2024-08-06T18:38:36.438" v="153"/>
          <ac:picMkLst>
            <pc:docMk/>
            <pc:sldMk cId="109857222" sldId="256"/>
            <ac:picMk id="8" creationId="{F6542082-99EF-C062-26FB-2D0AC52A2E66}"/>
          </ac:picMkLst>
        </pc:picChg>
      </pc:sldChg>
      <pc:sldChg chg="addSp delSp modSp new mod ord setBg">
        <pc:chgData name="Nick Lim" userId="S::nick.lim@waikato.ac.nz::f18589bb-d288-4570-a294-2159479a80c9" providerId="AD" clId="Web-{D7E6948A-C44C-4B15-8488-FC9650B9B4F3}" dt="2024-08-06T18:37:49.500" v="149"/>
        <pc:sldMkLst>
          <pc:docMk/>
          <pc:sldMk cId="1568757041" sldId="257"/>
        </pc:sldMkLst>
        <pc:spChg chg="del">
          <ac:chgData name="Nick Lim" userId="S::nick.lim@waikato.ac.nz::f18589bb-d288-4570-a294-2159479a80c9" providerId="AD" clId="Web-{D7E6948A-C44C-4B15-8488-FC9650B9B4F3}" dt="2024-08-06T18:35:38.544" v="143"/>
          <ac:spMkLst>
            <pc:docMk/>
            <pc:sldMk cId="1568757041" sldId="257"/>
            <ac:spMk id="2" creationId="{10378D9F-17B0-6932-56FC-1CC7C2D7B44E}"/>
          </ac:spMkLst>
        </pc:spChg>
        <pc:spChg chg="del">
          <ac:chgData name="Nick Lim" userId="S::nick.lim@waikato.ac.nz::f18589bb-d288-4570-a294-2159479a80c9" providerId="AD" clId="Web-{D7E6948A-C44C-4B15-8488-FC9650B9B4F3}" dt="2024-08-06T18:35:40.169" v="144"/>
          <ac:spMkLst>
            <pc:docMk/>
            <pc:sldMk cId="1568757041" sldId="257"/>
            <ac:spMk id="3" creationId="{50B589D3-910A-9401-C0B3-BE8218E39DF1}"/>
          </ac:spMkLst>
        </pc:spChg>
        <pc:spChg chg="add del">
          <ac:chgData name="Nick Lim" userId="S::nick.lim@waikato.ac.nz::f18589bb-d288-4570-a294-2159479a80c9" providerId="AD" clId="Web-{D7E6948A-C44C-4B15-8488-FC9650B9B4F3}" dt="2024-08-06T18:37:49.500" v="149"/>
          <ac:spMkLst>
            <pc:docMk/>
            <pc:sldMk cId="1568757041" sldId="257"/>
            <ac:spMk id="9" creationId="{42A4FC2C-047E-45A5-965D-8E1E3BF09BC6}"/>
          </ac:spMkLst>
        </pc:spChg>
        <pc:spChg chg="add">
          <ac:chgData name="Nick Lim" userId="S::nick.lim@waikato.ac.nz::f18589bb-d288-4570-a294-2159479a80c9" providerId="AD" clId="Web-{D7E6948A-C44C-4B15-8488-FC9650B9B4F3}" dt="2024-08-06T18:37:49.500" v="149"/>
          <ac:spMkLst>
            <pc:docMk/>
            <pc:sldMk cId="1568757041" sldId="257"/>
            <ac:spMk id="14" creationId="{42A4FC2C-047E-45A5-965D-8E1E3BF09BC6}"/>
          </ac:spMkLst>
        </pc:spChg>
        <pc:picChg chg="add del mod">
          <ac:chgData name="Nick Lim" userId="S::nick.lim@waikato.ac.nz::f18589bb-d288-4570-a294-2159479a80c9" providerId="AD" clId="Web-{D7E6948A-C44C-4B15-8488-FC9650B9B4F3}" dt="2024-08-06T18:37:43.484" v="147"/>
          <ac:picMkLst>
            <pc:docMk/>
            <pc:sldMk cId="1568757041" sldId="257"/>
            <ac:picMk id="4" creationId="{37EDB603-38FC-FDD3-466A-DD3C3CE855A0}"/>
          </ac:picMkLst>
        </pc:picChg>
        <pc:picChg chg="add mod">
          <ac:chgData name="Nick Lim" userId="S::nick.lim@waikato.ac.nz::f18589bb-d288-4570-a294-2159479a80c9" providerId="AD" clId="Web-{D7E6948A-C44C-4B15-8488-FC9650B9B4F3}" dt="2024-08-06T18:37:49.500" v="149"/>
          <ac:picMkLst>
            <pc:docMk/>
            <pc:sldMk cId="1568757041" sldId="257"/>
            <ac:picMk id="5" creationId="{F22506B0-9CAA-D2E4-A787-7F80FAC7F21C}"/>
          </ac:picMkLst>
        </pc:picChg>
      </pc:sldChg>
      <pc:sldChg chg="modSp new ord">
        <pc:chgData name="Nick Lim" userId="S::nick.lim@waikato.ac.nz::f18589bb-d288-4570-a294-2159479a80c9" providerId="AD" clId="Web-{D7E6948A-C44C-4B15-8488-FC9650B9B4F3}" dt="2024-08-06T18:35:33.606" v="142" actId="20577"/>
        <pc:sldMkLst>
          <pc:docMk/>
          <pc:sldMk cId="3667006730" sldId="258"/>
        </pc:sldMkLst>
        <pc:spChg chg="mod">
          <ac:chgData name="Nick Lim" userId="S::nick.lim@waikato.ac.nz::f18589bb-d288-4570-a294-2159479a80c9" providerId="AD" clId="Web-{D7E6948A-C44C-4B15-8488-FC9650B9B4F3}" dt="2024-08-06T18:32:09.352" v="9" actId="20577"/>
          <ac:spMkLst>
            <pc:docMk/>
            <pc:sldMk cId="3667006730" sldId="258"/>
            <ac:spMk id="2" creationId="{6271BA6E-5895-2E36-1F7B-3550771014A5}"/>
          </ac:spMkLst>
        </pc:spChg>
        <pc:spChg chg="mod">
          <ac:chgData name="Nick Lim" userId="S::nick.lim@waikato.ac.nz::f18589bb-d288-4570-a294-2159479a80c9" providerId="AD" clId="Web-{D7E6948A-C44C-4B15-8488-FC9650B9B4F3}" dt="2024-08-06T18:35:33.606" v="142" actId="20577"/>
          <ac:spMkLst>
            <pc:docMk/>
            <pc:sldMk cId="3667006730" sldId="258"/>
            <ac:spMk id="3" creationId="{740A3F7D-8E7D-BC28-1AFA-764E7AFD6E32}"/>
          </ac:spMkLst>
        </pc:spChg>
      </pc:sldChg>
    </pc:docChg>
  </pc:docChgLst>
  <pc:docChgLst>
    <pc:chgData name="Nick Lim" userId="S::nick.lim@waikato.ac.nz::f18589bb-d288-4570-a294-2159479a80c9" providerId="AD" clId="Web-{2CCEF0DC-4143-41D6-A358-ECCA69C64B48}"/>
    <pc:docChg chg="modSld">
      <pc:chgData name="Nick Lim" userId="S::nick.lim@waikato.ac.nz::f18589bb-d288-4570-a294-2159479a80c9" providerId="AD" clId="Web-{2CCEF0DC-4143-41D6-A358-ECCA69C64B48}" dt="2024-08-05T03:14:44.612" v="95" actId="1076"/>
      <pc:docMkLst>
        <pc:docMk/>
      </pc:docMkLst>
      <pc:sldChg chg="addSp delSp modSp">
        <pc:chgData name="Nick Lim" userId="S::nick.lim@waikato.ac.nz::f18589bb-d288-4570-a294-2159479a80c9" providerId="AD" clId="Web-{2CCEF0DC-4143-41D6-A358-ECCA69C64B48}" dt="2024-08-05T03:14:44.612" v="95" actId="1076"/>
        <pc:sldMkLst>
          <pc:docMk/>
          <pc:sldMk cId="109857222" sldId="256"/>
        </pc:sldMkLst>
        <pc:spChg chg="del mod">
          <ac:chgData name="Nick Lim" userId="S::nick.lim@waikato.ac.nz::f18589bb-d288-4570-a294-2159479a80c9" providerId="AD" clId="Web-{2CCEF0DC-4143-41D6-A358-ECCA69C64B48}" dt="2024-08-05T03:11:56.998" v="2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Nick Lim" userId="S::nick.lim@waikato.ac.nz::f18589bb-d288-4570-a294-2159479a80c9" providerId="AD" clId="Web-{2CCEF0DC-4143-41D6-A358-ECCA69C64B48}" dt="2024-08-05T03:11:59.670" v="3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Nick Lim" userId="S::nick.lim@waikato.ac.nz::f18589bb-d288-4570-a294-2159479a80c9" providerId="AD" clId="Web-{2CCEF0DC-4143-41D6-A358-ECCA69C64B48}" dt="2024-08-05T03:14:39.659" v="92" actId="1076"/>
          <ac:spMkLst>
            <pc:docMk/>
            <pc:sldMk cId="109857222" sldId="256"/>
            <ac:spMk id="5" creationId="{6A5027BC-7834-AFB0-00A9-8B5AD9DEB05E}"/>
          </ac:spMkLst>
        </pc:spChg>
        <pc:picChg chg="add mod">
          <ac:chgData name="Nick Lim" userId="S::nick.lim@waikato.ac.nz::f18589bb-d288-4570-a294-2159479a80c9" providerId="AD" clId="Web-{2CCEF0DC-4143-41D6-A358-ECCA69C64B48}" dt="2024-08-05T03:14:44.612" v="95" actId="1076"/>
          <ac:picMkLst>
            <pc:docMk/>
            <pc:sldMk cId="109857222" sldId="256"/>
            <ac:picMk id="4" creationId="{769BA32D-ABA7-B406-DD8D-2215942DB7D1}"/>
          </ac:picMkLst>
        </pc:picChg>
      </pc:sldChg>
    </pc:docChg>
  </pc:docChgLst>
  <pc:docChgLst>
    <pc:chgData name="Nick Lim" userId="S::nick.lim@waikato.ac.nz::f18589bb-d288-4570-a294-2159479a80c9" providerId="AD" clId="Web-{2BC0D436-167E-4BE6-93BB-40EC83E1088F}"/>
    <pc:docChg chg="addSld modSld">
      <pc:chgData name="Nick Lim" userId="S::nick.lim@waikato.ac.nz::f18589bb-d288-4570-a294-2159479a80c9" providerId="AD" clId="Web-{2BC0D436-167E-4BE6-93BB-40EC83E1088F}" dt="2024-08-06T19:22:16.836" v="133" actId="14100"/>
      <pc:docMkLst>
        <pc:docMk/>
      </pc:docMkLst>
      <pc:sldChg chg="addSp modSp">
        <pc:chgData name="Nick Lim" userId="S::nick.lim@waikato.ac.nz::f18589bb-d288-4570-a294-2159479a80c9" providerId="AD" clId="Web-{2BC0D436-167E-4BE6-93BB-40EC83E1088F}" dt="2024-08-06T18:46:06.664" v="58" actId="20577"/>
        <pc:sldMkLst>
          <pc:docMk/>
          <pc:sldMk cId="109857222" sldId="256"/>
        </pc:sldMkLst>
        <pc:spChg chg="mod">
          <ac:chgData name="Nick Lim" userId="S::nick.lim@waikato.ac.nz::f18589bb-d288-4570-a294-2159479a80c9" providerId="AD" clId="Web-{2BC0D436-167E-4BE6-93BB-40EC83E1088F}" dt="2024-08-06T18:46:06.664" v="58" actId="20577"/>
          <ac:spMkLst>
            <pc:docMk/>
            <pc:sldMk cId="109857222" sldId="256"/>
            <ac:spMk id="3" creationId="{5E759C32-68BB-F1BF-0B38-23348E1EC4D5}"/>
          </ac:spMkLst>
        </pc:spChg>
        <pc:spChg chg="mod">
          <ac:chgData name="Nick Lim" userId="S::nick.lim@waikato.ac.nz::f18589bb-d288-4570-a294-2159479a80c9" providerId="AD" clId="Web-{2BC0D436-167E-4BE6-93BB-40EC83E1088F}" dt="2024-08-06T18:42:55.659" v="16" actId="20577"/>
          <ac:spMkLst>
            <pc:docMk/>
            <pc:sldMk cId="109857222" sldId="256"/>
            <ac:spMk id="5" creationId="{6A5027BC-7834-AFB0-00A9-8B5AD9DEB05E}"/>
          </ac:spMkLst>
        </pc:spChg>
        <pc:spChg chg="mod">
          <ac:chgData name="Nick Lim" userId="S::nick.lim@waikato.ac.nz::f18589bb-d288-4570-a294-2159479a80c9" providerId="AD" clId="Web-{2BC0D436-167E-4BE6-93BB-40EC83E1088F}" dt="2024-08-06T18:45:20.944" v="44" actId="20577"/>
          <ac:spMkLst>
            <pc:docMk/>
            <pc:sldMk cId="109857222" sldId="256"/>
            <ac:spMk id="7" creationId="{9F8A32A5-3FF1-9AC4-9EB8-C56AAD751CF9}"/>
          </ac:spMkLst>
        </pc:spChg>
        <pc:picChg chg="add mod modCrop">
          <ac:chgData name="Nick Lim" userId="S::nick.lim@waikato.ac.nz::f18589bb-d288-4570-a294-2159479a80c9" providerId="AD" clId="Web-{2BC0D436-167E-4BE6-93BB-40EC83E1088F}" dt="2024-08-06T18:41:54.626" v="7" actId="1076"/>
          <ac:picMkLst>
            <pc:docMk/>
            <pc:sldMk cId="109857222" sldId="256"/>
            <ac:picMk id="8" creationId="{DDD0AC85-6FEC-4E21-31F7-890C7CA6F162}"/>
          </ac:picMkLst>
        </pc:picChg>
      </pc:sldChg>
      <pc:sldChg chg="addSp modSp new mod setBg">
        <pc:chgData name="Nick Lim" userId="S::nick.lim@waikato.ac.nz::f18589bb-d288-4570-a294-2159479a80c9" providerId="AD" clId="Web-{2BC0D436-167E-4BE6-93BB-40EC83E1088F}" dt="2024-08-06T19:21:13.896" v="123" actId="20577"/>
        <pc:sldMkLst>
          <pc:docMk/>
          <pc:sldMk cId="256659332" sldId="259"/>
        </pc:sldMkLst>
        <pc:spChg chg="mod">
          <ac:chgData name="Nick Lim" userId="S::nick.lim@waikato.ac.nz::f18589bb-d288-4570-a294-2159479a80c9" providerId="AD" clId="Web-{2BC0D436-167E-4BE6-93BB-40EC83E1088F}" dt="2024-08-06T18:51:43.237" v="101" actId="20577"/>
          <ac:spMkLst>
            <pc:docMk/>
            <pc:sldMk cId="256659332" sldId="259"/>
            <ac:spMk id="2" creationId="{34FE90E0-DDEF-6D97-6D2C-5748F914B25D}"/>
          </ac:spMkLst>
        </pc:spChg>
        <pc:spChg chg="mod">
          <ac:chgData name="Nick Lim" userId="S::nick.lim@waikato.ac.nz::f18589bb-d288-4570-a294-2159479a80c9" providerId="AD" clId="Web-{2BC0D436-167E-4BE6-93BB-40EC83E1088F}" dt="2024-08-06T19:21:13.896" v="123" actId="20577"/>
          <ac:spMkLst>
            <pc:docMk/>
            <pc:sldMk cId="256659332" sldId="259"/>
            <ac:spMk id="3" creationId="{AADAA600-71BC-E56B-6DDE-0713F64B9D06}"/>
          </ac:spMkLst>
        </pc:spChg>
        <pc:spChg chg="add">
          <ac:chgData name="Nick Lim" userId="S::nick.lim@waikato.ac.nz::f18589bb-d288-4570-a294-2159479a80c9" providerId="AD" clId="Web-{2BC0D436-167E-4BE6-93BB-40EC83E1088F}" dt="2024-08-06T18:51:17.877" v="82"/>
          <ac:spMkLst>
            <pc:docMk/>
            <pc:sldMk cId="256659332" sldId="259"/>
            <ac:spMk id="9" creationId="{B6FACB3C-9069-4791-BC5C-0DB7CD19B853}"/>
          </ac:spMkLst>
        </pc:spChg>
        <pc:spChg chg="add">
          <ac:chgData name="Nick Lim" userId="S::nick.lim@waikato.ac.nz::f18589bb-d288-4570-a294-2159479a80c9" providerId="AD" clId="Web-{2BC0D436-167E-4BE6-93BB-40EC83E1088F}" dt="2024-08-06T18:51:17.877" v="82"/>
          <ac:spMkLst>
            <pc:docMk/>
            <pc:sldMk cId="256659332" sldId="259"/>
            <ac:spMk id="11" creationId="{71F2038E-D777-4B76-81DD-DD13EE91B9DD}"/>
          </ac:spMkLst>
        </pc:spChg>
        <pc:grpChg chg="add">
          <ac:chgData name="Nick Lim" userId="S::nick.lim@waikato.ac.nz::f18589bb-d288-4570-a294-2159479a80c9" providerId="AD" clId="Web-{2BC0D436-167E-4BE6-93BB-40EC83E1088F}" dt="2024-08-06T18:51:17.877" v="82"/>
          <ac:grpSpMkLst>
            <pc:docMk/>
            <pc:sldMk cId="256659332" sldId="259"/>
            <ac:grpSpMk id="13" creationId="{DD354807-230F-4402-B1B9-F733A8F1F190}"/>
          </ac:grpSpMkLst>
        </pc:grpChg>
        <pc:picChg chg="add mod">
          <ac:chgData name="Nick Lim" userId="S::nick.lim@waikato.ac.nz::f18589bb-d288-4570-a294-2159479a80c9" providerId="AD" clId="Web-{2BC0D436-167E-4BE6-93BB-40EC83E1088F}" dt="2024-08-06T18:52:18.785" v="113" actId="1076"/>
          <ac:picMkLst>
            <pc:docMk/>
            <pc:sldMk cId="256659332" sldId="259"/>
            <ac:picMk id="4" creationId="{A3BFD2F7-C3CD-8E6B-D0A2-A29774341716}"/>
          </ac:picMkLst>
        </pc:picChg>
      </pc:sldChg>
      <pc:sldChg chg="addSp modSp new mod setBg">
        <pc:chgData name="Nick Lim" userId="S::nick.lim@waikato.ac.nz::f18589bb-d288-4570-a294-2159479a80c9" providerId="AD" clId="Web-{2BC0D436-167E-4BE6-93BB-40EC83E1088F}" dt="2024-08-06T19:22:16.836" v="133" actId="14100"/>
        <pc:sldMkLst>
          <pc:docMk/>
          <pc:sldMk cId="8593245" sldId="260"/>
        </pc:sldMkLst>
        <pc:spChg chg="mod">
          <ac:chgData name="Nick Lim" userId="S::nick.lim@waikato.ac.nz::f18589bb-d288-4570-a294-2159479a80c9" providerId="AD" clId="Web-{2BC0D436-167E-4BE6-93BB-40EC83E1088F}" dt="2024-08-06T19:22:05.148" v="128"/>
          <ac:spMkLst>
            <pc:docMk/>
            <pc:sldMk cId="8593245" sldId="260"/>
            <ac:spMk id="2" creationId="{580B3161-1A8E-CA03-5850-9F7C455B7E94}"/>
          </ac:spMkLst>
        </pc:spChg>
        <pc:spChg chg="mod">
          <ac:chgData name="Nick Lim" userId="S::nick.lim@waikato.ac.nz::f18589bb-d288-4570-a294-2159479a80c9" providerId="AD" clId="Web-{2BC0D436-167E-4BE6-93BB-40EC83E1088F}" dt="2024-08-06T19:22:16.836" v="133" actId="14100"/>
          <ac:spMkLst>
            <pc:docMk/>
            <pc:sldMk cId="8593245" sldId="260"/>
            <ac:spMk id="3" creationId="{78F1E00E-EDF1-AC4C-69BA-4FAAA4CC468F}"/>
          </ac:spMkLst>
        </pc:spChg>
        <pc:spChg chg="add">
          <ac:chgData name="Nick Lim" userId="S::nick.lim@waikato.ac.nz::f18589bb-d288-4570-a294-2159479a80c9" providerId="AD" clId="Web-{2BC0D436-167E-4BE6-93BB-40EC83E1088F}" dt="2024-08-06T19:22:05.148" v="128"/>
          <ac:spMkLst>
            <pc:docMk/>
            <pc:sldMk cId="8593245" sldId="260"/>
            <ac:spMk id="9" creationId="{B6FACB3C-9069-4791-BC5C-0DB7CD19B853}"/>
          </ac:spMkLst>
        </pc:spChg>
        <pc:spChg chg="add">
          <ac:chgData name="Nick Lim" userId="S::nick.lim@waikato.ac.nz::f18589bb-d288-4570-a294-2159479a80c9" providerId="AD" clId="Web-{2BC0D436-167E-4BE6-93BB-40EC83E1088F}" dt="2024-08-06T19:22:05.148" v="128"/>
          <ac:spMkLst>
            <pc:docMk/>
            <pc:sldMk cId="8593245" sldId="260"/>
            <ac:spMk id="11" creationId="{71F2038E-D777-4B76-81DD-DD13EE91B9DD}"/>
          </ac:spMkLst>
        </pc:spChg>
        <pc:grpChg chg="add">
          <ac:chgData name="Nick Lim" userId="S::nick.lim@waikato.ac.nz::f18589bb-d288-4570-a294-2159479a80c9" providerId="AD" clId="Web-{2BC0D436-167E-4BE6-93BB-40EC83E1088F}" dt="2024-08-06T19:22:05.148" v="128"/>
          <ac:grpSpMkLst>
            <pc:docMk/>
            <pc:sldMk cId="8593245" sldId="260"/>
            <ac:grpSpMk id="13" creationId="{DD354807-230F-4402-B1B9-F733A8F1F190}"/>
          </ac:grpSpMkLst>
        </pc:grpChg>
        <pc:picChg chg="add mod">
          <ac:chgData name="Nick Lim" userId="S::nick.lim@waikato.ac.nz::f18589bb-d288-4570-a294-2159479a80c9" providerId="AD" clId="Web-{2BC0D436-167E-4BE6-93BB-40EC83E1088F}" dt="2024-08-06T19:22:05.148" v="128"/>
          <ac:picMkLst>
            <pc:docMk/>
            <pc:sldMk cId="8593245" sldId="260"/>
            <ac:picMk id="4" creationId="{B0CD60E8-065D-4D3A-87F2-55D80B1FD902}"/>
          </ac:picMkLst>
        </pc:picChg>
      </pc:sldChg>
    </pc:docChg>
  </pc:docChgLst>
  <pc:docChgLst>
    <pc:chgData name="Anany Dwivedi" userId="S::anany.dwivedi@waikato.ac.nz::b2f0ac32-9ec3-4f16-bb4c-039dd2531efc" providerId="AD" clId="Web-{4AB00435-C360-62E4-242F-770C41149B39}"/>
    <pc:docChg chg="modSld">
      <pc:chgData name="Anany Dwivedi" userId="S::anany.dwivedi@waikato.ac.nz::b2f0ac32-9ec3-4f16-bb4c-039dd2531efc" providerId="AD" clId="Web-{4AB00435-C360-62E4-242F-770C41149B39}" dt="2024-08-06T10:06:47.972" v="95" actId="20577"/>
      <pc:docMkLst>
        <pc:docMk/>
      </pc:docMkLst>
      <pc:sldChg chg="addSp modSp">
        <pc:chgData name="Anany Dwivedi" userId="S::anany.dwivedi@waikato.ac.nz::b2f0ac32-9ec3-4f16-bb4c-039dd2531efc" providerId="AD" clId="Web-{4AB00435-C360-62E4-242F-770C41149B39}" dt="2024-08-06T10:06:47.972" v="95" actId="20577"/>
        <pc:sldMkLst>
          <pc:docMk/>
          <pc:sldMk cId="109857222" sldId="256"/>
        </pc:sldMkLst>
        <pc:spChg chg="mod">
          <ac:chgData name="Anany Dwivedi" userId="S::anany.dwivedi@waikato.ac.nz::b2f0ac32-9ec3-4f16-bb4c-039dd2531efc" providerId="AD" clId="Web-{4AB00435-C360-62E4-242F-770C41149B39}" dt="2024-08-06T10:04:00.053" v="24" actId="20577"/>
          <ac:spMkLst>
            <pc:docMk/>
            <pc:sldMk cId="109857222" sldId="256"/>
            <ac:spMk id="3" creationId="{5E759C32-68BB-F1BF-0B38-23348E1EC4D5}"/>
          </ac:spMkLst>
        </pc:spChg>
        <pc:spChg chg="mod">
          <ac:chgData name="Anany Dwivedi" userId="S::anany.dwivedi@waikato.ac.nz::b2f0ac32-9ec3-4f16-bb4c-039dd2531efc" providerId="AD" clId="Web-{4AB00435-C360-62E4-242F-770C41149B39}" dt="2024-08-06T10:02:50.142" v="16" actId="1076"/>
          <ac:spMkLst>
            <pc:docMk/>
            <pc:sldMk cId="109857222" sldId="256"/>
            <ac:spMk id="5" creationId="{6A5027BC-7834-AFB0-00A9-8B5AD9DEB05E}"/>
          </ac:spMkLst>
        </pc:spChg>
        <pc:spChg chg="add mod">
          <ac:chgData name="Anany Dwivedi" userId="S::anany.dwivedi@waikato.ac.nz::b2f0ac32-9ec3-4f16-bb4c-039dd2531efc" providerId="AD" clId="Web-{4AB00435-C360-62E4-242F-770C41149B39}" dt="2024-08-06T10:06:47.972" v="95" actId="20577"/>
          <ac:spMkLst>
            <pc:docMk/>
            <pc:sldMk cId="109857222" sldId="256"/>
            <ac:spMk id="7" creationId="{9F8A32A5-3FF1-9AC4-9EB8-C56AAD751CF9}"/>
          </ac:spMkLst>
        </pc:spChg>
        <pc:picChg chg="mod">
          <ac:chgData name="Anany Dwivedi" userId="S::anany.dwivedi@waikato.ac.nz::b2f0ac32-9ec3-4f16-bb4c-039dd2531efc" providerId="AD" clId="Web-{4AB00435-C360-62E4-242F-770C41149B39}" dt="2024-08-06T10:02:50.173" v="17" actId="1076"/>
          <ac:picMkLst>
            <pc:docMk/>
            <pc:sldMk cId="109857222" sldId="256"/>
            <ac:picMk id="2" creationId="{E889A33B-EC3E-00A1-B292-963CBAB2E0B7}"/>
          </ac:picMkLst>
        </pc:picChg>
        <pc:picChg chg="mod">
          <ac:chgData name="Anany Dwivedi" userId="S::anany.dwivedi@waikato.ac.nz::b2f0ac32-9ec3-4f16-bb4c-039dd2531efc" providerId="AD" clId="Web-{4AB00435-C360-62E4-242F-770C41149B39}" dt="2024-08-06T10:02:50.142" v="15" actId="1076"/>
          <ac:picMkLst>
            <pc:docMk/>
            <pc:sldMk cId="109857222" sldId="256"/>
            <ac:picMk id="4" creationId="{769BA32D-ABA7-B406-DD8D-2215942DB7D1}"/>
          </ac:picMkLst>
        </pc:picChg>
        <pc:picChg chg="add mod">
          <ac:chgData name="Anany Dwivedi" userId="S::anany.dwivedi@waikato.ac.nz::b2f0ac32-9ec3-4f16-bb4c-039dd2531efc" providerId="AD" clId="Web-{4AB00435-C360-62E4-242F-770C41149B39}" dt="2024-08-06T10:02:39.282" v="14" actId="14100"/>
          <ac:picMkLst>
            <pc:docMk/>
            <pc:sldMk cId="109857222" sldId="256"/>
            <ac:picMk id="6" creationId="{66BD711D-303D-90ED-9C90-1F02692ACC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horturl.at/RDJfJ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horturl.at/rYQd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2506B0-9CAA-D2E4-A787-7F80FAC7F2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5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lpaca.jpg">
            <a:extLst>
              <a:ext uri="{FF2B5EF4-FFF2-40B4-BE49-F238E27FC236}">
                <a16:creationId xmlns:a16="http://schemas.microsoft.com/office/drawing/2014/main" id="{769BA32D-ABA7-B406-DD8D-2215942D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40" y="728364"/>
            <a:ext cx="2186504" cy="2161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5027BC-7834-AFB0-00A9-8B5AD9DEB05E}"/>
              </a:ext>
            </a:extLst>
          </p:cNvPr>
          <p:cNvSpPr txBox="1"/>
          <p:nvPr/>
        </p:nvSpPr>
        <p:spPr>
          <a:xfrm>
            <a:off x="8460963" y="937289"/>
            <a:ext cx="3087570" cy="16981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GB" sz="1650"/>
              <a:t>Good Day, I</a:t>
            </a:r>
            <a:r>
              <a:rPr lang="en-GB" sz="1650" kern="1200">
                <a:latin typeface="+mn-lt"/>
                <a:ea typeface="+mn-ea"/>
                <a:cs typeface="+mn-cs"/>
              </a:rPr>
              <a:t> am Nick Lim,</a:t>
            </a:r>
          </a:p>
          <a:p>
            <a:pPr defTabSz="841248">
              <a:spcAft>
                <a:spcPts val="600"/>
              </a:spcAft>
            </a:pPr>
            <a:r>
              <a:rPr lang="en-GB" sz="1650" kern="1200">
                <a:latin typeface="+mn-lt"/>
                <a:ea typeface="+mn-ea"/>
                <a:cs typeface="+mn-cs"/>
              </a:rPr>
              <a:t>My research focuses on explainable AI for time series and computer vision. In my free time, I dabble into photography and tinkering with electronics.  </a:t>
            </a:r>
            <a:endParaRPr lang="en-GB" sz="1650"/>
          </a:p>
        </p:txBody>
      </p:sp>
      <p:pic>
        <p:nvPicPr>
          <p:cNvPr id="2" name="Picture 1" descr="A person in a blue shirt&#10;&#10;Description automatically generated">
            <a:extLst>
              <a:ext uri="{FF2B5EF4-FFF2-40B4-BE49-F238E27FC236}">
                <a16:creationId xmlns:a16="http://schemas.microsoft.com/office/drawing/2014/main" id="{E889A33B-EC3E-00A1-B292-963CBAB2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96" y="3470902"/>
            <a:ext cx="1994922" cy="26581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59C32-68BB-F1BF-0B38-23348E1EC4D5}"/>
              </a:ext>
            </a:extLst>
          </p:cNvPr>
          <p:cNvSpPr txBox="1"/>
          <p:nvPr/>
        </p:nvSpPr>
        <p:spPr>
          <a:xfrm>
            <a:off x="8460963" y="3475569"/>
            <a:ext cx="3087570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GB" sz="1650"/>
              <a:t>Good Day, I am </a:t>
            </a:r>
            <a:r>
              <a:rPr lang="en-GB" sz="1650">
                <a:ea typeface="+mn-lt"/>
                <a:cs typeface="+mn-lt"/>
              </a:rPr>
              <a:t>Guilherme Weigert </a:t>
            </a:r>
            <a:r>
              <a:rPr lang="en-GB" sz="1650" err="1">
                <a:ea typeface="+mn-lt"/>
                <a:cs typeface="+mn-lt"/>
              </a:rPr>
              <a:t>Cassales</a:t>
            </a:r>
            <a:endParaRPr lang="en-US" err="1">
              <a:latin typeface="Aptos"/>
              <a:cs typeface="Segoe UI"/>
            </a:endParaRPr>
          </a:p>
          <a:p>
            <a:pPr defTabSz="841248">
              <a:spcAft>
                <a:spcPts val="600"/>
              </a:spcAft>
            </a:pPr>
            <a:r>
              <a:rPr lang="en-GB" sz="1650" kern="1200">
                <a:latin typeface="+mn-lt"/>
                <a:ea typeface="+mn-ea"/>
                <a:cs typeface="+mn-cs"/>
              </a:rPr>
              <a:t>My research focuses on Data Streams and Time Series, specifically, I am interested in Anomaly Detection, Forecasting, and designing efficient algorithms. In my free time, I am the personal slave of a bossy 2-year-old girl.</a:t>
            </a:r>
            <a:endParaRPr lang="en-GB" sz="1650"/>
          </a:p>
        </p:txBody>
      </p:sp>
      <p:pic>
        <p:nvPicPr>
          <p:cNvPr id="6" name="Picture 5" descr="A person wearing glasses and a striped shirt&#10;&#10;Description automatically generated">
            <a:extLst>
              <a:ext uri="{FF2B5EF4-FFF2-40B4-BE49-F238E27FC236}">
                <a16:creationId xmlns:a16="http://schemas.microsoft.com/office/drawing/2014/main" id="{66BD711D-303D-90ED-9C90-1F02692AC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3491024"/>
            <a:ext cx="2158776" cy="263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8A32A5-3FF1-9AC4-9EB8-C56AAD751CF9}"/>
              </a:ext>
            </a:extLst>
          </p:cNvPr>
          <p:cNvSpPr txBox="1"/>
          <p:nvPr/>
        </p:nvSpPr>
        <p:spPr>
          <a:xfrm>
            <a:off x="2963854" y="3597727"/>
            <a:ext cx="3087570" cy="19466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GB" sz="1650"/>
              <a:t>Good day, I am Anany Dwivedi</a:t>
            </a:r>
          </a:p>
          <a:p>
            <a:pPr defTabSz="841248">
              <a:spcAft>
                <a:spcPts val="600"/>
              </a:spcAft>
            </a:pPr>
            <a:r>
              <a:rPr lang="en-GB" sz="1650" kern="1200">
                <a:latin typeface="+mn-lt"/>
                <a:ea typeface="+mn-ea"/>
                <a:cs typeface="+mn-cs"/>
              </a:rPr>
              <a:t>My research focuses on control of robotic and prosthetic devices using muscle-machine interfaces. In my free time, I like to learn to cook food from different cuisines. </a:t>
            </a:r>
            <a:endParaRPr lang="en-GB" sz="1650"/>
          </a:p>
        </p:txBody>
      </p:sp>
      <p:pic>
        <p:nvPicPr>
          <p:cNvPr id="8" name="Picture 7" descr="A logo on a background of mountains&#10;&#10;Description automatically generated">
            <a:extLst>
              <a:ext uri="{FF2B5EF4-FFF2-40B4-BE49-F238E27FC236}">
                <a16:creationId xmlns:a16="http://schemas.microsoft.com/office/drawing/2014/main" id="{DDD0AC85-6FEC-4E21-31F7-890C7CA6F16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165" r="11434" b="543"/>
          <a:stretch/>
        </p:blipFill>
        <p:spPr>
          <a:xfrm>
            <a:off x="795643" y="726919"/>
            <a:ext cx="4843725" cy="216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BA6E-5895-2E36-1F7B-35507710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3F7D-8E7D-BC28-1AFA-764E7AFD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Session 1: Introduction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Introduction with </a:t>
            </a:r>
            <a:r>
              <a:rPr lang="en-GB" err="1"/>
              <a:t>Jupyter</a:t>
            </a:r>
            <a:r>
              <a:rPr lang="en-GB"/>
              <a:t> Notebooks and Google </a:t>
            </a:r>
            <a:r>
              <a:rPr lang="en-GB" err="1"/>
              <a:t>Colab</a:t>
            </a:r>
            <a:endParaRPr lang="en-GB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Handling common Python error messages</a:t>
            </a:r>
          </a:p>
          <a:p>
            <a:r>
              <a:rPr lang="en-GB"/>
              <a:t>Session 2: Processing Data with Pandas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Using Pandas on Time Series Data</a:t>
            </a:r>
          </a:p>
          <a:p>
            <a:r>
              <a:rPr lang="en-GB"/>
              <a:t>Session 3: Simple Machine Learning with Scikit Learn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Regression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Classification</a:t>
            </a:r>
          </a:p>
          <a:p>
            <a:r>
              <a:rPr lang="en-GB"/>
              <a:t>Session 4: Simple Neural Networks with </a:t>
            </a:r>
            <a:r>
              <a:rPr lang="en-GB" err="1"/>
              <a:t>Keras</a:t>
            </a:r>
            <a:endParaRPr lang="en-GB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Simple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6700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E90E0-DDEF-6D97-6D2C-5748F914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Introduction to </a:t>
            </a:r>
            <a:r>
              <a:rPr lang="en-GB" sz="3600" err="1">
                <a:solidFill>
                  <a:schemeClr val="tx2"/>
                </a:solidFill>
              </a:rPr>
              <a:t>Jupyter</a:t>
            </a:r>
            <a:r>
              <a:rPr lang="en-GB" sz="3600">
                <a:solidFill>
                  <a:schemeClr val="tx2"/>
                </a:solidFill>
              </a:rPr>
              <a:t> Notebooks and </a:t>
            </a:r>
            <a:r>
              <a:rPr lang="en-GB" sz="3600" err="1">
                <a:solidFill>
                  <a:schemeClr val="tx2"/>
                </a:solidFill>
              </a:rPr>
              <a:t>Colab</a:t>
            </a:r>
            <a:endParaRPr lang="en-US" err="1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A600-71BC-E56B-6DDE-0713F64B9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26" y="2421683"/>
            <a:ext cx="8286173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4400">
                <a:solidFill>
                  <a:schemeClr val="tx2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https://shorturl.at/RDJfJ</a:t>
            </a:r>
            <a:r>
              <a:rPr lang="en-GB" sz="4400">
                <a:solidFill>
                  <a:schemeClr val="tx2"/>
                </a:solidFill>
                <a:ea typeface="+mn-lt"/>
                <a:cs typeface="+mn-lt"/>
              </a:rPr>
              <a:t> </a:t>
            </a:r>
            <a:endParaRPr lang="en-GB" sz="48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3BFD2F7-C3CD-8E6B-D0A2-A29774341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011" y="1524410"/>
            <a:ext cx="4142232" cy="41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B3161-1A8E-CA03-5850-9F7C455B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Handling Python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E00E-EDF1-AC4C-69BA-4FAAA4CC4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5914315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4000">
                <a:solidFill>
                  <a:schemeClr val="tx2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https://shorturl.at/rYQd3</a:t>
            </a:r>
            <a:endParaRPr lang="en-GB" sz="4000">
              <a:solidFill>
                <a:schemeClr val="tx2"/>
              </a:solidFill>
              <a:ea typeface="+mn-lt"/>
              <a:cs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0CD60E8-065D-4D3A-87F2-55D80B1FD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392" y="1795759"/>
            <a:ext cx="4142232" cy="419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0DC553F0088478A49FCAD5A8BBA77" ma:contentTypeVersion="10" ma:contentTypeDescription="Create a new document." ma:contentTypeScope="" ma:versionID="d7fe6cbf516559e3739e28979b71878d">
  <xsd:schema xmlns:xsd="http://www.w3.org/2001/XMLSchema" xmlns:xs="http://www.w3.org/2001/XMLSchema" xmlns:p="http://schemas.microsoft.com/office/2006/metadata/properties" xmlns:ns2="60380813-5507-4aca-b8f5-d3737dd455f6" xmlns:ns3="eb0ac44c-ebbe-493d-8ca7-2f4357150ac7" targetNamespace="http://schemas.microsoft.com/office/2006/metadata/properties" ma:root="true" ma:fieldsID="ec722636c49fde4b70323062775eae9d" ns2:_="" ns3:_="">
    <xsd:import namespace="60380813-5507-4aca-b8f5-d3737dd455f6"/>
    <xsd:import namespace="eb0ac44c-ebbe-493d-8ca7-2f4357150a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80813-5507-4aca-b8f5-d3737dd455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0ac44c-ebbe-493d-8ca7-2f4357150ac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3140D1-729B-4D8F-BEAD-1AF2D6062A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BC9493-E83C-475F-95CA-013688BE28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F2D747-7558-4BA7-ACCC-9EF33BE81939}">
  <ds:schemaRefs>
    <ds:schemaRef ds:uri="60380813-5507-4aca-b8f5-d3737dd455f6"/>
    <ds:schemaRef ds:uri="eb0ac44c-ebbe-493d-8ca7-2f4357150a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Agenda for today</vt:lpstr>
      <vt:lpstr>Introduction to Jupyter Notebooks and Colab</vt:lpstr>
      <vt:lpstr>Handling Python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2024-08-05T03:11:45Z</dcterms:created>
  <dcterms:modified xsi:type="dcterms:W3CDTF">2024-08-06T22:13:27Z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0x0101000B60DC553F0088478A49FCAD5A8BBA77</vt:lpwstr>
  </property>
</Properties>
</file>