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  <p:sldMasterId id="2147483674" r:id="rId5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8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34"/>
      <p:bold r:id="rId35"/>
      <p:italic r:id="rId36"/>
      <p:boldItalic r:id="rId37"/>
    </p:embeddedFont>
    <p:embeddedFont>
      <p:font typeface="Century Schoolbook" panose="02040604050505020304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4983D-D49C-D69E-F6C8-320C91B94802}" v="102" dt="2024-08-06T12:44:30.650"/>
    <p1510:client id="{65948A3B-B57D-11BF-28A2-CDF3E7E9B92E}" v="3" dt="2024-08-06T05:31:10.476"/>
    <p1510:client id="{86DF816B-611F-755F-58BF-38663F9E89B2}" v="11" dt="2024-08-06T21:48:09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6.fntdata"/><Relationship Id="rId21" Type="http://schemas.openxmlformats.org/officeDocument/2006/relationships/slide" Target="slides/slide16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y Dwivedi" userId="S::anany.dwivedi@waikato.ac.nz::b2f0ac32-9ec3-4f16-bb4c-039dd2531efc" providerId="AD" clId="Web-{65948A3B-B57D-11BF-28A2-CDF3E7E9B92E}"/>
    <pc:docChg chg="modSld">
      <pc:chgData name="Anany Dwivedi" userId="S::anany.dwivedi@waikato.ac.nz::b2f0ac32-9ec3-4f16-bb4c-039dd2531efc" providerId="AD" clId="Web-{65948A3B-B57D-11BF-28A2-CDF3E7E9B92E}" dt="2024-08-06T05:31:10.476" v="2"/>
      <pc:docMkLst>
        <pc:docMk/>
      </pc:docMkLst>
      <pc:sldChg chg="delSp modSp">
        <pc:chgData name="Anany Dwivedi" userId="S::anany.dwivedi@waikato.ac.nz::b2f0ac32-9ec3-4f16-bb4c-039dd2531efc" providerId="AD" clId="Web-{65948A3B-B57D-11BF-28A2-CDF3E7E9B92E}" dt="2024-08-06T05:31:10.476" v="2"/>
        <pc:sldMkLst>
          <pc:docMk/>
          <pc:sldMk cId="0" sldId="256"/>
        </pc:sldMkLst>
        <pc:spChg chg="mod">
          <ac:chgData name="Anany Dwivedi" userId="S::anany.dwivedi@waikato.ac.nz::b2f0ac32-9ec3-4f16-bb4c-039dd2531efc" providerId="AD" clId="Web-{65948A3B-B57D-11BF-28A2-CDF3E7E9B92E}" dt="2024-08-06T05:31:08.696" v="1" actId="20577"/>
          <ac:spMkLst>
            <pc:docMk/>
            <pc:sldMk cId="0" sldId="256"/>
            <ac:spMk id="151" creationId="{00000000-0000-0000-0000-000000000000}"/>
          </ac:spMkLst>
        </pc:spChg>
        <pc:picChg chg="del">
          <ac:chgData name="Anany Dwivedi" userId="S::anany.dwivedi@waikato.ac.nz::b2f0ac32-9ec3-4f16-bb4c-039dd2531efc" providerId="AD" clId="Web-{65948A3B-B57D-11BF-28A2-CDF3E7E9B92E}" dt="2024-08-06T05:31:10.476" v="2"/>
          <ac:picMkLst>
            <pc:docMk/>
            <pc:sldMk cId="0" sldId="256"/>
            <ac:picMk id="158" creationId="{00000000-0000-0000-0000-000000000000}"/>
          </ac:picMkLst>
        </pc:picChg>
      </pc:sldChg>
    </pc:docChg>
  </pc:docChgLst>
  <pc:docChgLst>
    <pc:chgData name="Anany Dwivedi" userId="S::anany.dwivedi@waikato.ac.nz::b2f0ac32-9ec3-4f16-bb4c-039dd2531efc" providerId="AD" clId="Web-{86DF816B-611F-755F-58BF-38663F9E89B2}"/>
    <pc:docChg chg="modSld">
      <pc:chgData name="Anany Dwivedi" userId="S::anany.dwivedi@waikato.ac.nz::b2f0ac32-9ec3-4f16-bb4c-039dd2531efc" providerId="AD" clId="Web-{86DF816B-611F-755F-58BF-38663F9E89B2}" dt="2024-08-06T21:12:22.016" v="9"/>
      <pc:docMkLst>
        <pc:docMk/>
      </pc:docMkLst>
      <pc:sldChg chg="modSp">
        <pc:chgData name="Anany Dwivedi" userId="S::anany.dwivedi@waikato.ac.nz::b2f0ac32-9ec3-4f16-bb4c-039dd2531efc" providerId="AD" clId="Web-{86DF816B-611F-755F-58BF-38663F9E89B2}" dt="2024-08-06T20:54:04.111" v="5" actId="20577"/>
        <pc:sldMkLst>
          <pc:docMk/>
          <pc:sldMk cId="0" sldId="262"/>
        </pc:sldMkLst>
        <pc:spChg chg="mod">
          <ac:chgData name="Anany Dwivedi" userId="S::anany.dwivedi@waikato.ac.nz::b2f0ac32-9ec3-4f16-bb4c-039dd2531efc" providerId="AD" clId="Web-{86DF816B-611F-755F-58BF-38663F9E89B2}" dt="2024-08-06T20:54:04.111" v="5" actId="20577"/>
          <ac:spMkLst>
            <pc:docMk/>
            <pc:sldMk cId="0" sldId="262"/>
            <ac:spMk id="196" creationId="{00000000-0000-0000-0000-000000000000}"/>
          </ac:spMkLst>
        </pc:spChg>
      </pc:sldChg>
      <pc:sldChg chg="addSp delSp modSp">
        <pc:chgData name="Anany Dwivedi" userId="S::anany.dwivedi@waikato.ac.nz::b2f0ac32-9ec3-4f16-bb4c-039dd2531efc" providerId="AD" clId="Web-{86DF816B-611F-755F-58BF-38663F9E89B2}" dt="2024-08-06T21:12:22.016" v="9"/>
        <pc:sldMkLst>
          <pc:docMk/>
          <pc:sldMk cId="0" sldId="279"/>
        </pc:sldMkLst>
        <pc:spChg chg="del">
          <ac:chgData name="Anany Dwivedi" userId="S::anany.dwivedi@waikato.ac.nz::b2f0ac32-9ec3-4f16-bb4c-039dd2531efc" providerId="AD" clId="Web-{86DF816B-611F-755F-58BF-38663F9E89B2}" dt="2024-08-06T21:12:22.016" v="9"/>
          <ac:spMkLst>
            <pc:docMk/>
            <pc:sldMk cId="0" sldId="279"/>
            <ac:spMk id="308" creationId="{00000000-0000-0000-0000-000000000000}"/>
          </ac:spMkLst>
        </pc:spChg>
        <pc:picChg chg="add mod">
          <ac:chgData name="Anany Dwivedi" userId="S::anany.dwivedi@waikato.ac.nz::b2f0ac32-9ec3-4f16-bb4c-039dd2531efc" providerId="AD" clId="Web-{86DF816B-611F-755F-58BF-38663F9E89B2}" dt="2024-08-06T21:12:16.782" v="8" actId="1076"/>
          <ac:picMkLst>
            <pc:docMk/>
            <pc:sldMk cId="0" sldId="279"/>
            <ac:picMk id="2" creationId="{729C56EC-4E70-4340-1208-5E0C934813A6}"/>
          </ac:picMkLst>
        </pc:picChg>
      </pc:sldChg>
    </pc:docChg>
  </pc:docChgLst>
  <pc:docChgLst>
    <pc:chgData name="Anany Dwivedi" userId="S::anany.dwivedi@waikato.ac.nz::b2f0ac32-9ec3-4f16-bb4c-039dd2531efc" providerId="AD" clId="Web-{1704983D-D49C-D69E-F6C8-320C91B94802}"/>
    <pc:docChg chg="addSld delSld modSld">
      <pc:chgData name="Anany Dwivedi" userId="S::anany.dwivedi@waikato.ac.nz::b2f0ac32-9ec3-4f16-bb4c-039dd2531efc" providerId="AD" clId="Web-{1704983D-D49C-D69E-F6C8-320C91B94802}" dt="2024-08-06T12:44:30.650" v="102"/>
      <pc:docMkLst>
        <pc:docMk/>
      </pc:docMkLst>
      <pc:sldChg chg="addSp delSp modSp del">
        <pc:chgData name="Anany Dwivedi" userId="S::anany.dwivedi@waikato.ac.nz::b2f0ac32-9ec3-4f16-bb4c-039dd2531efc" providerId="AD" clId="Web-{1704983D-D49C-D69E-F6C8-320C91B94802}" dt="2024-08-06T10:14:49.262" v="84" actId="1076"/>
        <pc:sldMkLst>
          <pc:docMk/>
          <pc:sldMk cId="0" sldId="259"/>
        </pc:sldMkLst>
        <pc:spChg chg="mod">
          <ac:chgData name="Anany Dwivedi" userId="S::anany.dwivedi@waikato.ac.nz::b2f0ac32-9ec3-4f16-bb4c-039dd2531efc" providerId="AD" clId="Web-{1704983D-D49C-D69E-F6C8-320C91B94802}" dt="2024-08-06T10:14:41.528" v="83" actId="1076"/>
          <ac:spMkLst>
            <pc:docMk/>
            <pc:sldMk cId="0" sldId="259"/>
            <ac:spMk id="175" creationId="{00000000-0000-0000-0000-000000000000}"/>
          </ac:spMkLst>
        </pc:spChg>
        <pc:spChg chg="mod">
          <ac:chgData name="Anany Dwivedi" userId="S::anany.dwivedi@waikato.ac.nz::b2f0ac32-9ec3-4f16-bb4c-039dd2531efc" providerId="AD" clId="Web-{1704983D-D49C-D69E-F6C8-320C91B94802}" dt="2024-08-06T10:10:04.179" v="20"/>
          <ac:spMkLst>
            <pc:docMk/>
            <pc:sldMk cId="0" sldId="259"/>
            <ac:spMk id="176" creationId="{00000000-0000-0000-0000-000000000000}"/>
          </ac:spMkLst>
        </pc:spChg>
        <pc:picChg chg="add mod">
          <ac:chgData name="Anany Dwivedi" userId="S::anany.dwivedi@waikato.ac.nz::b2f0ac32-9ec3-4f16-bb4c-039dd2531efc" providerId="AD" clId="Web-{1704983D-D49C-D69E-F6C8-320C91B94802}" dt="2024-08-06T10:14:49.262" v="84" actId="1076"/>
          <ac:picMkLst>
            <pc:docMk/>
            <pc:sldMk cId="0" sldId="259"/>
            <ac:picMk id="2" creationId="{74397B8E-3396-2CCF-46DF-B408027A4148}"/>
          </ac:picMkLst>
        </pc:picChg>
        <pc:picChg chg="del">
          <ac:chgData name="Anany Dwivedi" userId="S::anany.dwivedi@waikato.ac.nz::b2f0ac32-9ec3-4f16-bb4c-039dd2531efc" providerId="AD" clId="Web-{1704983D-D49C-D69E-F6C8-320C91B94802}" dt="2024-08-06T10:09:39.724" v="8"/>
          <ac:picMkLst>
            <pc:docMk/>
            <pc:sldMk cId="0" sldId="259"/>
            <ac:picMk id="177" creationId="{00000000-0000-0000-0000-000000000000}"/>
          </ac:picMkLst>
        </pc:picChg>
      </pc:sldChg>
      <pc:sldChg chg="modSp">
        <pc:chgData name="Anany Dwivedi" userId="S::anany.dwivedi@waikato.ac.nz::b2f0ac32-9ec3-4f16-bb4c-039dd2531efc" providerId="AD" clId="Web-{1704983D-D49C-D69E-F6C8-320C91B94802}" dt="2024-08-06T12:39:17.889" v="95" actId="20577"/>
        <pc:sldMkLst>
          <pc:docMk/>
          <pc:sldMk cId="0" sldId="269"/>
        </pc:sldMkLst>
        <pc:spChg chg="mod">
          <ac:chgData name="Anany Dwivedi" userId="S::anany.dwivedi@waikato.ac.nz::b2f0ac32-9ec3-4f16-bb4c-039dd2531efc" providerId="AD" clId="Web-{1704983D-D49C-D69E-F6C8-320C91B94802}" dt="2024-08-06T12:39:17.889" v="95" actId="20577"/>
          <ac:spMkLst>
            <pc:docMk/>
            <pc:sldMk cId="0" sldId="269"/>
            <ac:spMk id="243" creationId="{00000000-0000-0000-0000-000000000000}"/>
          </ac:spMkLst>
        </pc:spChg>
      </pc:sldChg>
      <pc:sldChg chg="modSp">
        <pc:chgData name="Anany Dwivedi" userId="S::anany.dwivedi@waikato.ac.nz::b2f0ac32-9ec3-4f16-bb4c-039dd2531efc" providerId="AD" clId="Web-{1704983D-D49C-D69E-F6C8-320C91B94802}" dt="2024-08-06T12:40:02.219" v="100" actId="1076"/>
        <pc:sldMkLst>
          <pc:docMk/>
          <pc:sldMk cId="0" sldId="270"/>
        </pc:sldMkLst>
        <pc:picChg chg="mod">
          <ac:chgData name="Anany Dwivedi" userId="S::anany.dwivedi@waikato.ac.nz::b2f0ac32-9ec3-4f16-bb4c-039dd2531efc" providerId="AD" clId="Web-{1704983D-D49C-D69E-F6C8-320C91B94802}" dt="2024-08-06T12:40:02.219" v="100" actId="1076"/>
          <ac:picMkLst>
            <pc:docMk/>
            <pc:sldMk cId="0" sldId="270"/>
            <ac:picMk id="251" creationId="{00000000-0000-0000-0000-000000000000}"/>
          </ac:picMkLst>
        </pc:picChg>
      </pc:sldChg>
      <pc:sldChg chg="addSp delSp modSp">
        <pc:chgData name="Anany Dwivedi" userId="S::anany.dwivedi@waikato.ac.nz::b2f0ac32-9ec3-4f16-bb4c-039dd2531efc" providerId="AD" clId="Web-{1704983D-D49C-D69E-F6C8-320C91B94802}" dt="2024-08-06T12:44:30.650" v="102"/>
        <pc:sldMkLst>
          <pc:docMk/>
          <pc:sldMk cId="0" sldId="271"/>
        </pc:sldMkLst>
        <pc:picChg chg="add del mod">
          <ac:chgData name="Anany Dwivedi" userId="S::anany.dwivedi@waikato.ac.nz::b2f0ac32-9ec3-4f16-bb4c-039dd2531efc" providerId="AD" clId="Web-{1704983D-D49C-D69E-F6C8-320C91B94802}" dt="2024-08-06T12:44:30.650" v="102"/>
          <ac:picMkLst>
            <pc:docMk/>
            <pc:sldMk cId="0" sldId="271"/>
            <ac:picMk id="2" creationId="{2DC52262-D3DE-6F13-0473-F4ADACFED4AD}"/>
          </ac:picMkLst>
        </pc:picChg>
      </pc:sldChg>
      <pc:sldChg chg="add del replId">
        <pc:chgData name="Anany Dwivedi" userId="S::anany.dwivedi@waikato.ac.nz::b2f0ac32-9ec3-4f16-bb4c-039dd2531efc" providerId="AD" clId="Web-{1704983D-D49C-D69E-F6C8-320C91B94802}" dt="2024-08-06T10:14:54.294" v="85"/>
        <pc:sldMkLst>
          <pc:docMk/>
          <pc:sldMk cId="324881004" sldId="282"/>
        </pc:sldMkLst>
      </pc:sldChg>
      <pc:sldChg chg="addSp delSp modSp add del">
        <pc:chgData name="Anany Dwivedi" userId="S::anany.dwivedi@waikato.ac.nz::b2f0ac32-9ec3-4f16-bb4c-039dd2531efc" providerId="AD" clId="Web-{1704983D-D49C-D69E-F6C8-320C91B94802}" dt="2024-08-06T10:09:28.067" v="7"/>
        <pc:sldMkLst>
          <pc:docMk/>
          <pc:sldMk cId="1654686112" sldId="489"/>
        </pc:sldMkLst>
        <pc:spChg chg="add del">
          <ac:chgData name="Anany Dwivedi" userId="S::anany.dwivedi@waikato.ac.nz::b2f0ac32-9ec3-4f16-bb4c-039dd2531efc" providerId="AD" clId="Web-{1704983D-D49C-D69E-F6C8-320C91B94802}" dt="2024-08-06T10:09:24.785" v="6"/>
          <ac:spMkLst>
            <pc:docMk/>
            <pc:sldMk cId="1654686112" sldId="489"/>
            <ac:spMk id="3" creationId="{CC55923E-32E8-4474-AC32-0EEB31AFC717}"/>
          </ac:spMkLst>
        </pc:spChg>
        <pc:spChg chg="add del">
          <ac:chgData name="Anany Dwivedi" userId="S::anany.dwivedi@waikato.ac.nz::b2f0ac32-9ec3-4f16-bb4c-039dd2531efc" providerId="AD" clId="Web-{1704983D-D49C-D69E-F6C8-320C91B94802}" dt="2024-08-06T10:09:21.488" v="5"/>
          <ac:spMkLst>
            <pc:docMk/>
            <pc:sldMk cId="1654686112" sldId="489"/>
            <ac:spMk id="5" creationId="{E7C420A7-EC4E-45EB-8FC7-55D8AFC06567}"/>
          </ac:spMkLst>
        </pc:spChg>
        <pc:spChg chg="add del mod">
          <ac:chgData name="Anany Dwivedi" userId="S::anany.dwivedi@waikato.ac.nz::b2f0ac32-9ec3-4f16-bb4c-039dd2531efc" providerId="AD" clId="Web-{1704983D-D49C-D69E-F6C8-320C91B94802}" dt="2024-08-06T10:09:24.785" v="6"/>
          <ac:spMkLst>
            <pc:docMk/>
            <pc:sldMk cId="1654686112" sldId="489"/>
            <ac:spMk id="10" creationId="{88FCF95E-52A8-212C-4D1B-271AF4FE944E}"/>
          </ac:spMkLst>
        </pc:spChg>
        <pc:spChg chg="add del mod">
          <ac:chgData name="Anany Dwivedi" userId="S::anany.dwivedi@waikato.ac.nz::b2f0ac32-9ec3-4f16-bb4c-039dd2531efc" providerId="AD" clId="Web-{1704983D-D49C-D69E-F6C8-320C91B94802}" dt="2024-08-06T10:09:21.488" v="5"/>
          <ac:spMkLst>
            <pc:docMk/>
            <pc:sldMk cId="1654686112" sldId="489"/>
            <ac:spMk id="13" creationId="{E038BCA3-5E83-F5DD-25F5-DA5489446548}"/>
          </ac:spMkLst>
        </pc:spChg>
      </pc:sldChg>
      <pc:sldMasterChg chg="addSldLayout delSldLayout">
        <pc:chgData name="Anany Dwivedi" userId="S::anany.dwivedi@waikato.ac.nz::b2f0ac32-9ec3-4f16-bb4c-039dd2531efc" providerId="AD" clId="Web-{1704983D-D49C-D69E-F6C8-320C91B94802}" dt="2024-08-06T10:09:28.067" v="7"/>
        <pc:sldMasterMkLst>
          <pc:docMk/>
          <pc:sldMasterMk cId="0" sldId="2147483673"/>
        </pc:sldMasterMkLst>
        <pc:sldLayoutChg chg="add del replId">
          <pc:chgData name="Anany Dwivedi" userId="S::anany.dwivedi@waikato.ac.nz::b2f0ac32-9ec3-4f16-bb4c-039dd2531efc" providerId="AD" clId="Web-{1704983D-D49C-D69E-F6C8-320C91B94802}" dt="2024-08-06T10:09:28.067" v="7"/>
          <pc:sldLayoutMkLst>
            <pc:docMk/>
            <pc:sldMasterMk cId="0" sldId="2147483673"/>
            <pc:sldLayoutMk cId="3752491337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3fa31cf1d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3fa31cf1d_2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53fa31cf1d_2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3fa31cf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3fa31cf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3fa31cf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3fa31cf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3fa31cf1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3fa31cf1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d68e0a9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d68e0a9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3fa31cf1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3fa31cf1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3fa31cf1d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3fa31cf1d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3fa31cf1d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3fa31cf1d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d68e0a91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d68e0a91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d68e0a91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d68e0a91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d8821c29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8d8821c29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3fa31cf1d_2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53fa31cf1d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d68e0a91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3d68e0a91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d68e0a91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d68e0a91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d68e0a9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d68e0a9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d68e0a91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d68e0a91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d68e0a91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d68e0a91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d68e0a91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d68e0a91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d68e0a91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d68e0a91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3fa31cf1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3fa31cf1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d68e0a9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3d68e0a9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3fa31cf1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3fa31cf1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3fa31cf1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3fa31cf1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29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d68e0a9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d68e0a9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d68e0a9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d68e0a9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3fa31cf1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3fa31cf1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3fa31cf1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3fa31cf1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ndar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ndar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ndara"/>
              <a:buNone/>
              <a:defRPr sz="33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00A69C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1" u="none" strike="noStrike" cap="none">
                <a:solidFill>
                  <a:srgbClr val="00A69C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sz="33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984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version/1.5/reference/api/pandas.DataFrame.plot.k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https://seaborn.pydata.org/generated/seaborn.scatterplot.html" TargetMode="External"/><Relationship Id="rId4" Type="http://schemas.openxmlformats.org/officeDocument/2006/relationships/hyperlink" Target="https://pandas.pydata.org/pandas-docs/version/1.5/reference/api/pandas.DataFrame.plot.lin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Series.autocorr.html" TargetMode="External"/><Relationship Id="rId7" Type="http://schemas.openxmlformats.org/officeDocument/2006/relationships/hyperlink" Target="https://campus.datacamp.com/courses/python-for-r-users/pandas?ex=1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mages.datacamp.com/image/upload/v1676302204/Marketing/Blog/Pandas_Cheat_Sheet.pdf" TargetMode="External"/><Relationship Id="rId5" Type="http://schemas.openxmlformats.org/officeDocument/2006/relationships/hyperlink" Target="https://pandas.pydata.org/docs/reference/index.html" TargetMode="External"/><Relationship Id="rId4" Type="http://schemas.openxmlformats.org/officeDocument/2006/relationships/hyperlink" Target="https://seaborn.pydata.org/api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HNk9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horturl.at/u8DM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873450" y="1556475"/>
            <a:ext cx="52338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7A6"/>
              </a:buClr>
              <a:buSzPts val="3600"/>
              <a:buFont typeface="Candara"/>
              <a:buNone/>
            </a:pPr>
            <a:r>
              <a:rPr lang="en" sz="5000" baseline="30000"/>
              <a:t>Scikit-Learn for Beginners</a:t>
            </a:r>
            <a:endParaRPr sz="5000" baseline="30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7A6"/>
              </a:buClr>
              <a:buSzPts val="3600"/>
              <a:buFont typeface="Candara"/>
              <a:buNone/>
            </a:pPr>
            <a:r>
              <a:rPr lang="en" sz="5000" baseline="30000"/>
              <a:t>(supplementary material)</a:t>
            </a:r>
            <a:endParaRPr sz="4400" baseline="30000"/>
          </a:p>
        </p:txBody>
      </p:sp>
      <p:pic>
        <p:nvPicPr>
          <p:cNvPr id="152" name="Google Shape;152;p28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5849" t="29682" r="16031" b="30445"/>
          <a:stretch/>
        </p:blipFill>
        <p:spPr>
          <a:xfrm>
            <a:off x="6488343" y="150614"/>
            <a:ext cx="2125959" cy="71549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3" name="Google Shape;153;p28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1301" y="150789"/>
            <a:ext cx="2218337" cy="71516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651298"/>
            <a:ext cx="5309038" cy="4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6632090" y="4001845"/>
            <a:ext cx="2503842" cy="11414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1"/>
          </p:nvPr>
        </p:nvSpPr>
        <p:spPr>
          <a:xfrm>
            <a:off x="288348" y="3409478"/>
            <a:ext cx="8650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78A"/>
              </a:buClr>
              <a:buSzPts val="1300"/>
              <a:buNone/>
            </a:pPr>
            <a:r>
              <a:rPr lang="en"/>
              <a:t>Prepared by: Dr Nick Lim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6818648" y="4726749"/>
            <a:ext cx="2364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21st June 2023</a:t>
            </a:r>
            <a:endParaRPr sz="1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Scikit-learn : An all-purpose library for machine learning on python. This library contains a number of helpful helper functions and tools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Pandas : a data processing library that is used for tabular data.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Matplotlib : a basic python plotting library for visualization, while not as powerful at other libraries, matplotlib provides the foundation for these other libraries.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Seaborn: a more powerful library for data visualization. It has in-built pandas support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Numpy: a foundational library for mathematical and matrix operations.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Useful python libraries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Reading csv files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386850" y="3044550"/>
            <a:ext cx="79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https://pandas.pydata.org/pandas-docs/version/1.5/reference/api/pandas.read_csv.html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50" y="1747850"/>
            <a:ext cx="5954875" cy="6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Information on the dataframe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49044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Viewing contents of the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734"/>
            <a:ext cx="9144001" cy="198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Visualizing 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28575" y="4042250"/>
            <a:ext cx="8839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https://pandas.pydata.org/pandas-docs/version/1.5/reference/api/pandas.DataFrame.plot.kde.html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https://pandas.pydata.org/pandas-docs/version/1.5/reference/api/pandas.DataFrame.plot.line.html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look 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https://seaborn.pydata.org/generated/seaborn.scatterplot.html</a:t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 rotWithShape="1">
          <a:blip r:embed="rId6">
            <a:alphaModFix/>
          </a:blip>
          <a:srcRect r="33315" b="43230"/>
          <a:stretch/>
        </p:blipFill>
        <p:spPr>
          <a:xfrm>
            <a:off x="228600" y="1213677"/>
            <a:ext cx="8009673" cy="379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207750" y="2378325"/>
            <a:ext cx="8804100" cy="225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buNone/>
            </a:pPr>
            <a:r>
              <a:rPr lang="en" sz="1600" dirty="0">
                <a:hlinkClick r:id="rId3"/>
              </a:rPr>
              <a:t>https://scikit-learn.org/stable/modules/generated/sklearn.linear_model.LinearRegression.html</a:t>
            </a:r>
            <a:r>
              <a:rPr lang="en" sz="1600" dirty="0"/>
              <a:t> </a:t>
            </a:r>
            <a:endParaRPr lang="en-US" sz="1600"/>
          </a:p>
        </p:txBody>
      </p:sp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Defining a linear regression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68048"/>
            <a:ext cx="9144000" cy="92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Visualizing and evaluating the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88" y="1034352"/>
            <a:ext cx="4147533" cy="41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247650" y="-3095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Interpreting the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25" y="734194"/>
            <a:ext cx="570547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13" y="3695700"/>
            <a:ext cx="61245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Cross Validation to choose model parameters</a:t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63" y="1293025"/>
            <a:ext cx="41243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4747"/>
            </a:gs>
            <a:gs pos="100000">
              <a:srgbClr val="2626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74747"/>
              </a:gs>
              <a:gs pos="100000">
                <a:srgbClr val="26262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 w="13950" cap="flat" cmpd="sng">
            <a:solidFill>
              <a:srgbClr val="FC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482600" y="482601"/>
            <a:ext cx="8178800" cy="417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3" name="Google Shape;273;p45" descr="Training, validation, and test set in Machine Learning | by Valentina Alto  | Analytics Vidhya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358" y="992827"/>
            <a:ext cx="7463281" cy="315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ndara"/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Scikit Learn for Regressions: (~30 mins)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Reading data from CSV file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Inspecting Data Frame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Visualizing the Data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Defining a regressor learner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Evaluating a regression model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Using Cross Validation to choose model parameters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6242"/>
            <a:ext cx="9143999" cy="275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96" y="0"/>
            <a:ext cx="48910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Classifications</a:t>
            </a:r>
            <a:endParaRPr/>
          </a:p>
        </p:txBody>
      </p:sp>
      <p:sp>
        <p:nvSpPr>
          <p:cNvPr id="290" name="Google Shape;290;p48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Defining a classifier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6" name="Google Shape;2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25" y="1445425"/>
            <a:ext cx="50863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Evaluating a classifier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3" name="Google Shape;3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75" y="1205750"/>
            <a:ext cx="4321400" cy="39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Evaluating a classifier (cont)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00" y="1189400"/>
            <a:ext cx="561975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Precision and recall - Wikipedia">
            <a:extLst>
              <a:ext uri="{FF2B5EF4-FFF2-40B4-BE49-F238E27FC236}">
                <a16:creationId xmlns:a16="http://schemas.microsoft.com/office/drawing/2014/main" id="{729C56EC-4E70-4340-1208-5E0C93481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267" y="1027733"/>
            <a:ext cx="2262432" cy="411479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Understanding the classifier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7" name="Google Shape;3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99" y="1152325"/>
            <a:ext cx="4126575" cy="39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https://pandas.pydata.org/docs/reference/api/pandas.Series.autocorr.html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https://seaborn.pydata.org/api.html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https://pandas.pydata.org/docs/reference/index.html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https://images.datacamp.com/image/upload/v1676302204/Marketing/Blog/Pandas_Cheat_Sheet.pdf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https://campus.datacamp.com/courses/python-for-r-users/pandas?ex=11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Helpful links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ndara"/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Scikit Learn for Classifications: (~30 mins)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Reading data from CSV file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Inspecting Data Frame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Visualizing the Data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Defining a classifier learner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Evaluating a classifier model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92667" y="1369219"/>
            <a:ext cx="4677260" cy="367345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•</a:t>
            </a:r>
            <a:r>
              <a:rPr lang="en-US" sz="2000" dirty="0"/>
              <a:t>Supervised learning: </a:t>
            </a:r>
            <a:endParaRPr lang="en-US" dirty="0"/>
          </a:p>
          <a:p>
            <a:pPr marL="457200" lvl="1" indent="-114300">
              <a:buFont typeface="Calibri"/>
              <a:buChar char="-"/>
            </a:pPr>
            <a:r>
              <a:rPr lang="en-US" sz="1500"/>
              <a:t>The system is presented </a:t>
            </a:r>
            <a:r>
              <a:rPr lang="en-US" sz="1500" dirty="0"/>
              <a:t>with data which is labelled, which means that each data is tagged with the true label.</a:t>
            </a:r>
            <a:endParaRPr lang="en-US" sz="1500"/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•</a:t>
            </a:r>
            <a:r>
              <a:rPr lang="en-US" sz="2000" dirty="0"/>
              <a:t>Unsupervised learning: </a:t>
            </a:r>
            <a:endParaRPr lang="en-US" dirty="0"/>
          </a:p>
          <a:p>
            <a:pPr marL="457200" lvl="1" indent="-114300">
              <a:buFont typeface="Calibri"/>
              <a:buChar char="-"/>
            </a:pPr>
            <a:r>
              <a:rPr lang="en-US" sz="1500"/>
              <a:t>The system is presented with un-labelled and </a:t>
            </a:r>
            <a:r>
              <a:rPr lang="en-US" sz="1500" dirty="0"/>
              <a:t>uncategorized data and the system’s algorithms act on the data without prior training.</a:t>
            </a:r>
            <a:endParaRPr lang="en-US" sz="1500"/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•</a:t>
            </a:r>
            <a:r>
              <a:rPr lang="en-US" sz="2000" dirty="0"/>
              <a:t>Reinforcement learning: </a:t>
            </a:r>
            <a:endParaRPr lang="en-US" dirty="0"/>
          </a:p>
          <a:p>
            <a:pPr marL="457200" lvl="1" indent="-114300">
              <a:buFont typeface="Calibri"/>
              <a:buChar char="-"/>
            </a:pPr>
            <a:r>
              <a:rPr lang="en-US" sz="1500"/>
              <a:t>Algorithms, or agents, learn by interacting </a:t>
            </a:r>
            <a:r>
              <a:rPr lang="en-US" sz="1500" dirty="0"/>
              <a:t>with its environment. agent receives rewards by performing correctly and penalties for performing incorrectly.</a:t>
            </a:r>
            <a:endParaRPr lang="en-US" sz="150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buClr>
                <a:schemeClr val="lt1"/>
              </a:buClr>
              <a:buSzPts val="3300"/>
            </a:pPr>
            <a:r>
              <a:rPr lang="en-US" dirty="0">
                <a:solidFill>
                  <a:schemeClr val="lt1"/>
                </a:solidFill>
              </a:rPr>
              <a:t>Types of Machine Learning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Picture 1" descr="A diagram of machine learning&#10;&#10;Description automatically generated">
            <a:extLst>
              <a:ext uri="{FF2B5EF4-FFF2-40B4-BE49-F238E27FC236}">
                <a16:creationId xmlns:a16="http://schemas.microsoft.com/office/drawing/2014/main" id="{74397B8E-3396-2CCF-46DF-B408027A4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925" y="1446508"/>
            <a:ext cx="4368429" cy="3131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26" y="271450"/>
            <a:ext cx="7569198" cy="4719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8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l="45811" t="8715" b="42045"/>
          <a:stretch/>
        </p:blipFill>
        <p:spPr>
          <a:xfrm>
            <a:off x="145475" y="198275"/>
            <a:ext cx="8477901" cy="4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l="6490" t="-900" r="38461" b="50291"/>
          <a:stretch/>
        </p:blipFill>
        <p:spPr>
          <a:xfrm>
            <a:off x="405300" y="183150"/>
            <a:ext cx="7827523" cy="44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Topic 1: </a:t>
            </a:r>
            <a:r>
              <a:rPr lang="en" dirty="0">
                <a:hlinkClick r:id="rId3"/>
              </a:rPr>
              <a:t>https://shorturl.at/HNk9V</a:t>
            </a:r>
            <a:endParaRPr/>
          </a:p>
          <a:p>
            <a:pPr marL="0" indent="0">
              <a:buNone/>
            </a:pPr>
            <a:r>
              <a:rPr lang="en" dirty="0"/>
              <a:t>Topic 2: </a:t>
            </a:r>
            <a:r>
              <a:rPr lang="en" dirty="0">
                <a:hlinkClick r:id="rId4"/>
              </a:rPr>
              <a:t>https://shorturl.at/u8DMY</a:t>
            </a:r>
            <a:r>
              <a:rPr lang="en" dirty="0"/>
              <a:t>  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Links to the colab notebooks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628650" y="1369221"/>
            <a:ext cx="7886700" cy="123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Before you start, click on File -&gt; Save a copy in Drive. This will give you a private copy that you can freely edit and change.   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Getting Started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" y="2141950"/>
            <a:ext cx="3423224" cy="27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614" y="2607624"/>
            <a:ext cx="2681686" cy="1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744" y="2485850"/>
            <a:ext cx="3084325" cy="14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AIAO_powerpoint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0DC553F0088478A49FCAD5A8BBA77" ma:contentTypeVersion="10" ma:contentTypeDescription="Create a new document." ma:contentTypeScope="" ma:versionID="d7fe6cbf516559e3739e28979b71878d">
  <xsd:schema xmlns:xsd="http://www.w3.org/2001/XMLSchema" xmlns:xs="http://www.w3.org/2001/XMLSchema" xmlns:p="http://schemas.microsoft.com/office/2006/metadata/properties" xmlns:ns2="60380813-5507-4aca-b8f5-d3737dd455f6" xmlns:ns3="eb0ac44c-ebbe-493d-8ca7-2f4357150ac7" targetNamespace="http://schemas.microsoft.com/office/2006/metadata/properties" ma:root="true" ma:fieldsID="ec722636c49fde4b70323062775eae9d" ns2:_="" ns3:_="">
    <xsd:import namespace="60380813-5507-4aca-b8f5-d3737dd455f6"/>
    <xsd:import namespace="eb0ac44c-ebbe-493d-8ca7-2f4357150a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80813-5507-4aca-b8f5-d3737dd45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ac44c-ebbe-493d-8ca7-2f4357150ac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A78F7C-7283-4931-BB5C-71B463DC40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A493D5-DE2A-4C7D-8A83-E10E4D7138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18DDB-421F-4BB9-B27F-12D2C490B8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80813-5507-4aca-b8f5-d3737dd455f6"/>
    <ds:schemaRef ds:uri="eb0ac44c-ebbe-493d-8ca7-2f4357150a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TAIAO_powerpoint_template</vt:lpstr>
      <vt:lpstr>View</vt:lpstr>
      <vt:lpstr>Scikit-Learn for Beginners (supplementary material)</vt:lpstr>
      <vt:lpstr>Overview</vt:lpstr>
      <vt:lpstr>Overview</vt:lpstr>
      <vt:lpstr>Types of Machine Learning</vt:lpstr>
      <vt:lpstr>PowerPoint Presentation</vt:lpstr>
      <vt:lpstr>PowerPoint Presentation</vt:lpstr>
      <vt:lpstr>PowerPoint Presentation</vt:lpstr>
      <vt:lpstr>Links to the colab notebooks</vt:lpstr>
      <vt:lpstr>Getting Started</vt:lpstr>
      <vt:lpstr>Useful python libraries </vt:lpstr>
      <vt:lpstr>Reading csv files</vt:lpstr>
      <vt:lpstr>Information on the dataframe</vt:lpstr>
      <vt:lpstr>Viewing contents of the data</vt:lpstr>
      <vt:lpstr>Visualizing the data</vt:lpstr>
      <vt:lpstr>Defining a linear regression model</vt:lpstr>
      <vt:lpstr>Visualizing and evaluating the model</vt:lpstr>
      <vt:lpstr>Interpreting the model</vt:lpstr>
      <vt:lpstr>Using Cross Validation to choose model parameters</vt:lpstr>
      <vt:lpstr>PowerPoint Presentation</vt:lpstr>
      <vt:lpstr>PowerPoint Presentation</vt:lpstr>
      <vt:lpstr>PowerPoint Presentation</vt:lpstr>
      <vt:lpstr>Classifications</vt:lpstr>
      <vt:lpstr>Defining a classifier</vt:lpstr>
      <vt:lpstr>Evaluating a classifier</vt:lpstr>
      <vt:lpstr>Evaluating a classifier (cont)</vt:lpstr>
      <vt:lpstr>Understanding the classifier</vt:lpstr>
      <vt:lpstr>Helpful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 for Beginners (supplementary material)</dc:title>
  <cp:revision>66</cp:revision>
  <dcterms:modified xsi:type="dcterms:W3CDTF">2024-08-06T21:48:09Z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0x0101000B60DC553F0088478A49FCAD5A8BBA77</vt:lpwstr>
  </property>
</Properties>
</file>