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12"/>
  </p:notesMasterIdLst>
  <p:sldIdLst>
    <p:sldId id="257" r:id="rId2"/>
    <p:sldId id="315" r:id="rId3"/>
    <p:sldId id="258" r:id="rId4"/>
    <p:sldId id="310" r:id="rId5"/>
    <p:sldId id="311" r:id="rId6"/>
    <p:sldId id="312" r:id="rId7"/>
    <p:sldId id="290" r:id="rId8"/>
    <p:sldId id="313" r:id="rId9"/>
    <p:sldId id="291" r:id="rId10"/>
    <p:sldId id="314" r:id="rId11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3BF"/>
    <a:srgbClr val="FECC71"/>
    <a:srgbClr val="D083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250CD-10F6-8A4F-B832-9EDADE064A1B}" v="2" dt="2022-12-08T12:44:5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72960"/>
  </p:normalViewPr>
  <p:slideViewPr>
    <p:cSldViewPr snapToGrid="0" snapToObjects="1">
      <p:cViewPr>
        <p:scale>
          <a:sx n="152" d="100"/>
          <a:sy n="152" d="100"/>
        </p:scale>
        <p:origin x="3912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4104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Verhas" userId="77c1d7d7-5e73-45d6-b2cb-de0779f21ba6" providerId="ADAL" clId="{FC7250CD-10F6-8A4F-B832-9EDADE064A1B}"/>
    <pc:docChg chg="undo custSel addSld modSld sldOrd">
      <pc:chgData name="Peter Verhas" userId="77c1d7d7-5e73-45d6-b2cb-de0779f21ba6" providerId="ADAL" clId="{FC7250CD-10F6-8A4F-B832-9EDADE064A1B}" dt="2022-12-08T12:47:11.100" v="477" actId="6549"/>
      <pc:docMkLst>
        <pc:docMk/>
      </pc:docMkLst>
      <pc:sldChg chg="modSp mod">
        <pc:chgData name="Peter Verhas" userId="77c1d7d7-5e73-45d6-b2cb-de0779f21ba6" providerId="ADAL" clId="{FC7250CD-10F6-8A4F-B832-9EDADE064A1B}" dt="2022-12-02T12:12:34.565" v="20" actId="20577"/>
        <pc:sldMkLst>
          <pc:docMk/>
          <pc:sldMk cId="384418358" sldId="257"/>
        </pc:sldMkLst>
        <pc:spChg chg="mod">
          <ac:chgData name="Peter Verhas" userId="77c1d7d7-5e73-45d6-b2cb-de0779f21ba6" providerId="ADAL" clId="{FC7250CD-10F6-8A4F-B832-9EDADE064A1B}" dt="2022-12-02T12:12:34.565" v="20" actId="20577"/>
          <ac:spMkLst>
            <pc:docMk/>
            <pc:sldMk cId="384418358" sldId="257"/>
            <ac:spMk id="3" creationId="{A3E2F27E-661F-8F41-9525-FA3C8E240CED}"/>
          </ac:spMkLst>
        </pc:spChg>
      </pc:sldChg>
      <pc:sldChg chg="modSp mod">
        <pc:chgData name="Peter Verhas" userId="77c1d7d7-5e73-45d6-b2cb-de0779f21ba6" providerId="ADAL" clId="{FC7250CD-10F6-8A4F-B832-9EDADE064A1B}" dt="2022-12-08T12:41:24.739" v="400" actId="12"/>
        <pc:sldMkLst>
          <pc:docMk/>
          <pc:sldMk cId="1640939769" sldId="258"/>
        </pc:sldMkLst>
        <pc:spChg chg="mod">
          <ac:chgData name="Peter Verhas" userId="77c1d7d7-5e73-45d6-b2cb-de0779f21ba6" providerId="ADAL" clId="{FC7250CD-10F6-8A4F-B832-9EDADE064A1B}" dt="2022-12-08T12:41:24.739" v="400" actId="12"/>
          <ac:spMkLst>
            <pc:docMk/>
            <pc:sldMk cId="1640939769" sldId="258"/>
            <ac:spMk id="3" creationId="{3BAB09E6-943C-BD42-ACFF-E68036A0411C}"/>
          </ac:spMkLst>
        </pc:spChg>
      </pc:sldChg>
      <pc:sldChg chg="modSp mod">
        <pc:chgData name="Peter Verhas" userId="77c1d7d7-5e73-45d6-b2cb-de0779f21ba6" providerId="ADAL" clId="{FC7250CD-10F6-8A4F-B832-9EDADE064A1B}" dt="2022-12-08T12:42:11.861" v="410" actId="12"/>
        <pc:sldMkLst>
          <pc:docMk/>
          <pc:sldMk cId="756773285" sldId="310"/>
        </pc:sldMkLst>
        <pc:spChg chg="mod">
          <ac:chgData name="Peter Verhas" userId="77c1d7d7-5e73-45d6-b2cb-de0779f21ba6" providerId="ADAL" clId="{FC7250CD-10F6-8A4F-B832-9EDADE064A1B}" dt="2022-12-02T12:13:22.555" v="21" actId="20577"/>
          <ac:spMkLst>
            <pc:docMk/>
            <pc:sldMk cId="756773285" sldId="310"/>
            <ac:spMk id="2" creationId="{F85EDF7E-929C-C443-AC7B-85DC87CB6A42}"/>
          </ac:spMkLst>
        </pc:spChg>
        <pc:spChg chg="mod">
          <ac:chgData name="Peter Verhas" userId="77c1d7d7-5e73-45d6-b2cb-de0779f21ba6" providerId="ADAL" clId="{FC7250CD-10F6-8A4F-B832-9EDADE064A1B}" dt="2022-12-08T12:42:11.861" v="410" actId="12"/>
          <ac:spMkLst>
            <pc:docMk/>
            <pc:sldMk cId="756773285" sldId="310"/>
            <ac:spMk id="3" creationId="{3BAB09E6-943C-BD42-ACFF-E68036A0411C}"/>
          </ac:spMkLst>
        </pc:spChg>
      </pc:sldChg>
      <pc:sldChg chg="modSp mod">
        <pc:chgData name="Peter Verhas" userId="77c1d7d7-5e73-45d6-b2cb-de0779f21ba6" providerId="ADAL" clId="{FC7250CD-10F6-8A4F-B832-9EDADE064A1B}" dt="2022-12-08T12:44:12.600" v="458" actId="20577"/>
        <pc:sldMkLst>
          <pc:docMk/>
          <pc:sldMk cId="1085356626" sldId="311"/>
        </pc:sldMkLst>
        <pc:spChg chg="mod">
          <ac:chgData name="Peter Verhas" userId="77c1d7d7-5e73-45d6-b2cb-de0779f21ba6" providerId="ADAL" clId="{FC7250CD-10F6-8A4F-B832-9EDADE064A1B}" dt="2022-12-08T12:44:12.600" v="458" actId="20577"/>
          <ac:spMkLst>
            <pc:docMk/>
            <pc:sldMk cId="1085356626" sldId="311"/>
            <ac:spMk id="3" creationId="{3BAB09E6-943C-BD42-ACFF-E68036A0411C}"/>
          </ac:spMkLst>
        </pc:spChg>
      </pc:sldChg>
      <pc:sldChg chg="addSp delSp modSp mod">
        <pc:chgData name="Peter Verhas" userId="77c1d7d7-5e73-45d6-b2cb-de0779f21ba6" providerId="ADAL" clId="{FC7250CD-10F6-8A4F-B832-9EDADE064A1B}" dt="2022-12-08T12:45:35.605" v="476" actId="1035"/>
        <pc:sldMkLst>
          <pc:docMk/>
          <pc:sldMk cId="2483925287" sldId="312"/>
        </pc:sldMkLst>
        <pc:spChg chg="del mod">
          <ac:chgData name="Peter Verhas" userId="77c1d7d7-5e73-45d6-b2cb-de0779f21ba6" providerId="ADAL" clId="{FC7250CD-10F6-8A4F-B832-9EDADE064A1B}" dt="2022-12-08T12:44:26.948" v="462" actId="478"/>
          <ac:spMkLst>
            <pc:docMk/>
            <pc:sldMk cId="2483925287" sldId="312"/>
            <ac:spMk id="3" creationId="{3BAB09E6-943C-BD42-ACFF-E68036A0411C}"/>
          </ac:spMkLst>
        </pc:spChg>
        <pc:spChg chg="add del mod">
          <ac:chgData name="Peter Verhas" userId="77c1d7d7-5e73-45d6-b2cb-de0779f21ba6" providerId="ADAL" clId="{FC7250CD-10F6-8A4F-B832-9EDADE064A1B}" dt="2022-12-08T12:44:39.304" v="464" actId="478"/>
          <ac:spMkLst>
            <pc:docMk/>
            <pc:sldMk cId="2483925287" sldId="312"/>
            <ac:spMk id="7" creationId="{04D9F33E-F116-CB84-5E30-2261EB65D7EE}"/>
          </ac:spMkLst>
        </pc:spChg>
        <pc:spChg chg="add mod">
          <ac:chgData name="Peter Verhas" userId="77c1d7d7-5e73-45d6-b2cb-de0779f21ba6" providerId="ADAL" clId="{FC7250CD-10F6-8A4F-B832-9EDADE064A1B}" dt="2022-12-08T12:45:35.605" v="476" actId="1035"/>
          <ac:spMkLst>
            <pc:docMk/>
            <pc:sldMk cId="2483925287" sldId="312"/>
            <ac:spMk id="8" creationId="{3BAB09E6-943C-BD42-ACFF-E68036A0411C}"/>
          </ac:spMkLst>
        </pc:spChg>
      </pc:sldChg>
      <pc:sldChg chg="modSp add mod ord">
        <pc:chgData name="Peter Verhas" userId="77c1d7d7-5e73-45d6-b2cb-de0779f21ba6" providerId="ADAL" clId="{FC7250CD-10F6-8A4F-B832-9EDADE064A1B}" dt="2022-12-08T12:47:11.100" v="477" actId="6549"/>
        <pc:sldMkLst>
          <pc:docMk/>
          <pc:sldMk cId="973233226" sldId="314"/>
        </pc:sldMkLst>
        <pc:spChg chg="mod">
          <ac:chgData name="Peter Verhas" userId="77c1d7d7-5e73-45d6-b2cb-de0779f21ba6" providerId="ADAL" clId="{FC7250CD-10F6-8A4F-B832-9EDADE064A1B}" dt="2022-12-02T12:17:45.517" v="56" actId="20577"/>
          <ac:spMkLst>
            <pc:docMk/>
            <pc:sldMk cId="973233226" sldId="314"/>
            <ac:spMk id="2" creationId="{F85EDF7E-929C-C443-AC7B-85DC87CB6A42}"/>
          </ac:spMkLst>
        </pc:spChg>
        <pc:spChg chg="mod">
          <ac:chgData name="Peter Verhas" userId="77c1d7d7-5e73-45d6-b2cb-de0779f21ba6" providerId="ADAL" clId="{FC7250CD-10F6-8A4F-B832-9EDADE064A1B}" dt="2022-12-08T12:47:11.100" v="477" actId="6549"/>
          <ac:spMkLst>
            <pc:docMk/>
            <pc:sldMk cId="973233226" sldId="314"/>
            <ac:spMk id="3" creationId="{3BAB09E6-943C-BD42-ACFF-E68036A0411C}"/>
          </ac:spMkLst>
        </pc:spChg>
      </pc:sldChg>
      <pc:sldChg chg="modSp add mod ord">
        <pc:chgData name="Peter Verhas" userId="77c1d7d7-5e73-45d6-b2cb-de0779f21ba6" providerId="ADAL" clId="{FC7250CD-10F6-8A4F-B832-9EDADE064A1B}" dt="2022-12-08T12:37:11.466" v="398" actId="20577"/>
        <pc:sldMkLst>
          <pc:docMk/>
          <pc:sldMk cId="2235807431" sldId="315"/>
        </pc:sldMkLst>
        <pc:spChg chg="mod">
          <ac:chgData name="Peter Verhas" userId="77c1d7d7-5e73-45d6-b2cb-de0779f21ba6" providerId="ADAL" clId="{FC7250CD-10F6-8A4F-B832-9EDADE064A1B}" dt="2022-12-08T12:31:02.539" v="287" actId="20577"/>
          <ac:spMkLst>
            <pc:docMk/>
            <pc:sldMk cId="2235807431" sldId="315"/>
            <ac:spMk id="2" creationId="{F85EDF7E-929C-C443-AC7B-85DC87CB6A42}"/>
          </ac:spMkLst>
        </pc:spChg>
        <pc:spChg chg="mod">
          <ac:chgData name="Peter Verhas" userId="77c1d7d7-5e73-45d6-b2cb-de0779f21ba6" providerId="ADAL" clId="{FC7250CD-10F6-8A4F-B832-9EDADE064A1B}" dt="2022-12-08T12:37:11.466" v="398" actId="20577"/>
          <ac:spMkLst>
            <pc:docMk/>
            <pc:sldMk cId="2235807431" sldId="315"/>
            <ac:spMk id="3" creationId="{3BAB09E6-943C-BD42-ACFF-E68036A041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4C099-7BEE-E248-A70A-1C1EB43B9B00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60E7B-CE45-A543-B30C-07FF4081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9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Jamal is a general-purpose macro language that transforms an input text to an output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95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7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7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2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7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8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60E7B-CE45-A543-B30C-07FF4081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B95B-2024-4C40-840E-05D25418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C41A-61FD-824B-8904-33642CA2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3050-298D-C947-AE35-B0359ABA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4DF5-59B1-7844-870D-F58D5E56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6F1F-A80C-4D4A-8B73-9866E8A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7701-6ECE-6642-A041-E309EC1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4D508-64FD-7A45-8AC7-23215131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EE6B-7942-E343-B7F9-B83D356D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BC9F-7063-5640-927D-1FE09058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579E-6E58-624B-B2AB-1ED325E9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20E49-FE98-7E4F-BE4B-358CDFB1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DBF23-D43E-F449-B689-EB0B210C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1009-E695-EE4D-909D-51185E9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780E-E341-2548-B86A-C71B38D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DF79-8DE5-794C-87D0-22A98E30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8492-F5DC-3F45-878C-09DEED0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JetBrains Mono" panose="020B0509020102050004" pitchFamily="49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AAA4-4B4D-0C41-9C40-CACD9D44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JetBrains Mono" panose="020B0509020102050004" pitchFamily="49" charset="77"/>
              </a:defRPr>
            </a:lvl1pPr>
            <a:lvl2pPr>
              <a:defRPr b="0" i="0">
                <a:latin typeface="JetBrains Mono" panose="020B0509020102050004" pitchFamily="49" charset="77"/>
              </a:defRPr>
            </a:lvl2pPr>
            <a:lvl3pPr>
              <a:defRPr b="0" i="0">
                <a:latin typeface="JetBrains Mono" panose="020B0509020102050004" pitchFamily="49" charset="77"/>
              </a:defRPr>
            </a:lvl3pPr>
            <a:lvl4pPr>
              <a:defRPr b="0" i="0">
                <a:latin typeface="JetBrains Mono" panose="020B0509020102050004" pitchFamily="49" charset="77"/>
              </a:defRPr>
            </a:lvl4pPr>
            <a:lvl5pPr>
              <a:defRPr b="0" i="0">
                <a:latin typeface="JetBrains Mono" panose="020B0509020102050004" pitchFamily="49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E08E-1723-D541-A5E4-88E070E4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3B7A-A4A6-0F4A-82D2-8A2722F8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7EE6-CAEB-9B42-89D2-A79CD42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FFBA-3961-0541-8E75-6B3FD8B2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7D79-0423-574C-9123-D6B305E5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C689-B3E9-294F-ABD7-054D713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BE2-DFE2-604E-AB64-24F88C9C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ED07-09CD-7D4C-AA55-0BEA11AD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506B-31DF-FB4A-B099-41DFCF6D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C132-E3CA-C54F-BBAF-065525D20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C947E-AEE1-024C-B938-34CC03831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046A4-3DA8-DD40-904A-984A15AE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BDD0-B5ED-C54F-AB6E-C97FBB3D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E1F9C-9B55-7048-A393-B375E810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5B92-C287-F847-9D4A-33094650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690A-1B68-C841-90D7-E9DA0DDE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DDD0-9CA4-8848-897F-B38F2B6E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EDA2F-0E0F-FD4B-9F6B-5E93E14AD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D6104-ACCB-F344-8925-81C8403F9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C80FB-41DB-914B-BC9E-3850437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7497A-C58B-6E43-AC67-0AB2DEC1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58EA-FA50-184B-89AD-7ECEC3EB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EDAC-649D-A143-AF4A-5D22BBDC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F42A8-388E-AC4C-9D0F-D4F9554E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AFD9-14D7-4A44-9932-347DD764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4D71B-113A-7340-93D4-37BACC7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99C1-1708-014A-92E3-67B144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B7F06-27F8-B745-886A-44B4E796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2893-4259-0349-B24D-FA69590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C9E4-2702-554A-A2BA-FD93EAEA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F4A7-E0D8-714D-A871-F23C7902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7C1E-F586-4541-B53F-77FD9FC6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366D8-59C6-254B-B6D2-8FD9A1E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93311-88AD-E948-B74C-B983E954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5825-17DE-2B46-9A69-9A125B00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21E7-F8F0-474D-9873-A7D1D795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98589-E4E2-BA44-8CEF-11DE0BB78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4FEBE-D8A6-F641-BCAF-BA7D40C86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8D11-217A-EE42-B781-E4C47B5A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12/8/22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A866B-83DE-8946-B29D-6265BA1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58B6-ECE5-394B-90D7-05E19A0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DA8764-DF8E-A042-B2DB-60BFE5C827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EC733-ADA5-304A-8671-FC882C4E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AB79-3D08-7142-ABA8-62491ABB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2FEB-2394-894E-8DB9-9A7723D11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ACFB-9ED8-AD43-A5C0-18032CD03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446E-3EAA-5E4B-BE10-ABCBCC80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4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A6B3B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A6B3B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A6B3B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A6B3B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A6B3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fungus, grass, standing&#10;&#10;Description automatically generated">
            <a:extLst>
              <a:ext uri="{FF2B5EF4-FFF2-40B4-BE49-F238E27FC236}">
                <a16:creationId xmlns:a16="http://schemas.microsoft.com/office/drawing/2014/main" id="{0DE193B0-FE29-9F4E-92AD-AFC8F1F0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3447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F57D0-BB83-7C48-89F5-0A3F0091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470" y="353241"/>
            <a:ext cx="7913538" cy="2387600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A6B3BF"/>
                </a:solidFill>
                <a:latin typeface="JetBrains Mono" panose="020B0509020102050004" pitchFamily="49" charset="77"/>
              </a:rPr>
              <a:t>Write the Doc</a:t>
            </a:r>
            <a:br>
              <a:rPr lang="en-US" sz="5400" dirty="0">
                <a:solidFill>
                  <a:srgbClr val="A6B3BF"/>
                </a:solidFill>
                <a:latin typeface="JetBrains Mono" panose="020B0509020102050004" pitchFamily="49" charset="77"/>
              </a:rPr>
            </a:br>
            <a:r>
              <a:rPr lang="en-US" sz="5400" dirty="0">
                <a:solidFill>
                  <a:srgbClr val="A6B3BF"/>
                </a:solidFill>
                <a:latin typeface="JetBrains Mono" panose="020B0509020102050004" pitchFamily="49" charset="77"/>
              </a:rPr>
              <a:t>Document 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2F27E-661F-8F41-9525-FA3C8E24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4470" y="3692287"/>
            <a:ext cx="7957530" cy="2007757"/>
          </a:xfrm>
          <a:noFill/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txBody>
          <a:bodyPr>
            <a:normAutofit fontScale="92500"/>
          </a:bodyPr>
          <a:lstStyle/>
          <a:p>
            <a:pPr algn="r"/>
            <a:r>
              <a:rPr lang="en-US" sz="4800" b="1" dirty="0">
                <a:solidFill>
                  <a:srgbClr val="A6B3BF"/>
                </a:solidFill>
                <a:latin typeface="JetBrains Mono" panose="020B0509020102050004" pitchFamily="49" charset="77"/>
              </a:rPr>
              <a:t>2022-12-08 Peter </a:t>
            </a:r>
            <a:r>
              <a:rPr lang="en-US" sz="4800" b="1" dirty="0" err="1">
                <a:solidFill>
                  <a:srgbClr val="A6B3BF"/>
                </a:solidFill>
                <a:latin typeface="JetBrains Mono" panose="020B0509020102050004" pitchFamily="49" charset="77"/>
              </a:rPr>
              <a:t>Verhás</a:t>
            </a:r>
            <a:endParaRPr lang="en-US" sz="4800" b="1" dirty="0">
              <a:solidFill>
                <a:srgbClr val="A6B3BF"/>
              </a:solidFill>
              <a:latin typeface="JetBrains Mono" panose="020B0509020102050004" pitchFamily="49" charset="77"/>
            </a:endParaRPr>
          </a:p>
          <a:p>
            <a:pPr algn="r"/>
            <a:r>
              <a:rPr lang="en-US" sz="6600" b="1" dirty="0">
                <a:solidFill>
                  <a:srgbClr val="A6B3BF"/>
                </a:solidFill>
                <a:latin typeface="JetBrains Mono" panose="020B0509020102050004" pitchFamily="49" charset="77"/>
              </a:rPr>
              <a:t>EPAM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D3126-674A-2445-BC71-F86BC8A78FED}"/>
              </a:ext>
            </a:extLst>
          </p:cNvPr>
          <p:cNvSpPr txBox="1"/>
          <p:nvPr/>
        </p:nvSpPr>
        <p:spPr>
          <a:xfrm>
            <a:off x="5876544" y="6562713"/>
            <a:ext cx="605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ECC71"/>
                </a:solidFill>
                <a:latin typeface="JetBrains Mono" panose="020B0509020102050004" pitchFamily="49" charset="77"/>
              </a:rPr>
              <a:t>the real document as code</a:t>
            </a:r>
          </a:p>
        </p:txBody>
      </p:sp>
    </p:spTree>
    <p:extLst>
      <p:ext uri="{BB962C8B-B14F-4D97-AF65-F5344CB8AC3E}">
        <p14:creationId xmlns:p14="http://schemas.microsoft.com/office/powerpoint/2010/main" val="38441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Summary,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ECC71"/>
                </a:solidFill>
              </a:rPr>
              <a:t>Document maintenance can be automated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ECC71"/>
                </a:solidFill>
              </a:rPr>
              <a:t>Document as code is a good start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ECC71"/>
                </a:solidFill>
              </a:rPr>
              <a:t>Treat documents as code and not only CI/CD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ECC71"/>
                </a:solidFill>
              </a:rPr>
              <a:t>Apply DRY, SOLID if possible, for documentation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3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largest problem with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documents must be written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ECC71"/>
                </a:solidFill>
              </a:rPr>
              <a:t>documents get outdated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ECC7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ECC71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ECC71"/>
                </a:solidFill>
              </a:rPr>
              <a:t>The answer is Doc as Code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https://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www.writethedocs.org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/guide/docs-as-code/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0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document as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ECC71"/>
                </a:solidFill>
              </a:rPr>
              <a:t>Documentation is originally a different aspect</a:t>
            </a:r>
          </a:p>
          <a:p>
            <a:r>
              <a:rPr lang="en-US" dirty="0">
                <a:solidFill>
                  <a:srgbClr val="FECC71"/>
                </a:solidFill>
              </a:rPr>
              <a:t>Done by tech writers</a:t>
            </a:r>
          </a:p>
          <a:p>
            <a:r>
              <a:rPr lang="en-US" dirty="0">
                <a:solidFill>
                  <a:srgbClr val="FECC71"/>
                </a:solidFill>
              </a:rPr>
              <a:t>Tech writers are NOT programmers,...</a:t>
            </a:r>
          </a:p>
          <a:p>
            <a:r>
              <a:rPr lang="en-US" dirty="0">
                <a:solidFill>
                  <a:srgbClr val="FECC71"/>
                </a:solidFill>
              </a:rPr>
              <a:t>... but they are “</a:t>
            </a:r>
            <a:r>
              <a:rPr lang="en-US" dirty="0">
                <a:solidFill>
                  <a:srgbClr val="FF0000"/>
                </a:solidFill>
              </a:rPr>
              <a:t>tech</a:t>
            </a:r>
            <a:r>
              <a:rPr lang="en-US" dirty="0">
                <a:solidFill>
                  <a:srgbClr val="FECC71"/>
                </a:solidFill>
              </a:rPr>
              <a:t>” writers</a:t>
            </a:r>
          </a:p>
          <a:p>
            <a:r>
              <a:rPr lang="en-US" dirty="0">
                <a:solidFill>
                  <a:srgbClr val="FECC71"/>
                </a:solidFill>
              </a:rPr>
              <a:t>Software evolves =&gt; Documentation evolves</a:t>
            </a:r>
          </a:p>
          <a:p>
            <a:r>
              <a:rPr lang="en-US" dirty="0">
                <a:solidFill>
                  <a:srgbClr val="FECC71"/>
                </a:solidFill>
              </a:rPr>
              <a:t>Errors (bugs) in the document, find only in the review</a:t>
            </a:r>
          </a:p>
          <a:p>
            <a:r>
              <a:rPr lang="en-US" dirty="0">
                <a:solidFill>
                  <a:srgbClr val="FECC71"/>
                </a:solidFill>
              </a:rPr>
              <a:t>REASON: documentation is redundant by its nature</a:t>
            </a:r>
          </a:p>
          <a:p>
            <a:r>
              <a:rPr lang="en-US" b="1" dirty="0">
                <a:solidFill>
                  <a:srgbClr val="FF0000"/>
                </a:solidFill>
              </a:rPr>
              <a:t>Doc As Code tries to eliminate bugs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3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doc bugs can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Language, grammar,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 parts lag behind 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features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other parts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7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address these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Language, grammar, style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Personal productivity tools (e.g. Grammarly)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Automated tools for checking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Review and regime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Feature lag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Fetch information from the source code automatically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Dog signal the documentation/code and automate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Move documentation (partially) into the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Document inconsistency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Use automated “copy/paste”</a:t>
            </a:r>
          </a:p>
        </p:txBody>
      </p:sp>
    </p:spTree>
    <p:extLst>
      <p:ext uri="{BB962C8B-B14F-4D97-AF65-F5344CB8AC3E}">
        <p14:creationId xmlns:p14="http://schemas.microsoft.com/office/powerpoint/2010/main" val="10853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/>
        </p:nvSpPr>
        <p:spPr>
          <a:xfrm>
            <a:off x="838200" y="1825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A6B3BF"/>
                </a:solidFill>
                <a:latin typeface="JetBrains Mono" panose="020B05090201020500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A6B3BF"/>
                </a:solidFill>
                <a:latin typeface="JetBrains Mono" panose="020B0509020102050004" pitchFamily="49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A6B3BF"/>
                </a:solidFill>
                <a:latin typeface="JetBrains Mono" panose="020B0509020102050004" pitchFamily="49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A6B3BF"/>
                </a:solidFill>
                <a:latin typeface="JetBrains Mono" panose="020B0509020102050004" pitchFamily="49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A6B3BF"/>
                </a:solidFill>
                <a:latin typeface="JetBrains Mono" panose="020B0509020102050004" pitchFamily="49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Language, grammar, style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Personal productivity tools (e.g. Grammarly)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Automated tools for checking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Review and regime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Feature lag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Fetch information from the source code automatically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Dog signal the documentation/code and automate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Move documentation (partially) into the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ECC71"/>
                </a:solidFill>
              </a:rPr>
              <a:t>Document inconsistency</a:t>
            </a:r>
          </a:p>
          <a:p>
            <a:pPr lvl="1"/>
            <a:r>
              <a:rPr lang="en-US" dirty="0">
                <a:solidFill>
                  <a:srgbClr val="FECC71"/>
                </a:solidFill>
              </a:rPr>
              <a:t>Use automated “copy/paste”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address these issues?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D817D-01F7-608E-3DEC-0E40B4540C2B}"/>
              </a:ext>
            </a:extLst>
          </p:cNvPr>
          <p:cNvSpPr/>
          <p:nvPr/>
        </p:nvSpPr>
        <p:spPr>
          <a:xfrm>
            <a:off x="8136294" y="1690688"/>
            <a:ext cx="3872204" cy="18521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 “good old” Doc as Code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245D4B-1B63-3AF4-B985-BC15D0CFF03F}"/>
              </a:ext>
            </a:extLst>
          </p:cNvPr>
          <p:cNvSpPr/>
          <p:nvPr/>
        </p:nvSpPr>
        <p:spPr>
          <a:xfrm>
            <a:off x="8136294" y="3942314"/>
            <a:ext cx="3872204" cy="18521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approach and tool example</a:t>
            </a:r>
          </a:p>
        </p:txBody>
      </p:sp>
    </p:spTree>
    <p:extLst>
      <p:ext uri="{BB962C8B-B14F-4D97-AF65-F5344CB8AC3E}">
        <p14:creationId xmlns:p14="http://schemas.microsoft.com/office/powerpoint/2010/main" val="248392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Jamal = Java Macro Language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Input text with macros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                              Output text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6A8EDC3-9533-844E-2DFA-62E7A29E1D01}"/>
              </a:ext>
            </a:extLst>
          </p:cNvPr>
          <p:cNvSpPr/>
          <p:nvPr/>
        </p:nvSpPr>
        <p:spPr>
          <a:xfrm>
            <a:off x="3993502" y="3573624"/>
            <a:ext cx="2323322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Jamal = Java Macro Language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Input text 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DOCX, </a:t>
            </a:r>
            <a:r>
              <a:rPr lang="en-US" dirty="0" err="1">
                <a:solidFill>
                  <a:srgbClr val="FECC71"/>
                </a:solidFill>
              </a:rPr>
              <a:t>JavaDoc</a:t>
            </a:r>
            <a:r>
              <a:rPr lang="en-US" dirty="0">
                <a:solidFill>
                  <a:srgbClr val="FECC71"/>
                </a:solidFill>
              </a:rPr>
              <a:t>, </a:t>
            </a:r>
            <a:r>
              <a:rPr lang="en-US" dirty="0" err="1">
                <a:solidFill>
                  <a:srgbClr val="FECC71"/>
                </a:solidFill>
              </a:rPr>
              <a:t>Asciidoc</a:t>
            </a:r>
            <a:r>
              <a:rPr lang="en-US" dirty="0">
                <a:solidFill>
                  <a:srgbClr val="FECC7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Java source, </a:t>
            </a:r>
            <a:r>
              <a:rPr lang="en-US" dirty="0" err="1">
                <a:solidFill>
                  <a:srgbClr val="FECC71"/>
                </a:solidFill>
              </a:rPr>
              <a:t>pom.xml</a:t>
            </a: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Macros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core, snippet, 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scripting (Groovy, Ruby, JavaScript, Java)</a:t>
            </a: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	</a:t>
            </a:r>
            <a:r>
              <a:rPr lang="en-US" dirty="0" err="1">
                <a:solidFill>
                  <a:srgbClr val="FECC71"/>
                </a:solidFill>
              </a:rPr>
              <a:t>plantuml</a:t>
            </a:r>
            <a:r>
              <a:rPr lang="en-US" dirty="0">
                <a:solidFill>
                  <a:srgbClr val="FECC71"/>
                </a:solidFill>
              </a:rPr>
              <a:t>, io, </a:t>
            </a:r>
            <a:r>
              <a:rPr lang="en-US" dirty="0" err="1">
                <a:solidFill>
                  <a:srgbClr val="FECC71"/>
                </a:solidFill>
              </a:rPr>
              <a:t>yaml</a:t>
            </a:r>
            <a:r>
              <a:rPr lang="en-US" dirty="0">
                <a:solidFill>
                  <a:srgbClr val="FECC71"/>
                </a:solidFill>
              </a:rPr>
              <a:t>, xml</a:t>
            </a:r>
          </a:p>
        </p:txBody>
      </p:sp>
    </p:spTree>
    <p:extLst>
      <p:ext uri="{BB962C8B-B14F-4D97-AF65-F5344CB8AC3E}">
        <p14:creationId xmlns:p14="http://schemas.microsoft.com/office/powerpoint/2010/main" val="188516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DF7E-929C-C443-AC7B-85DC87CB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09E6-943C-BD42-ACFF-E68036A0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</a:rPr>
              <a:t>IntelliJ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  <a:sym typeface="Wingdings" pitchFamily="2" charset="2"/>
              </a:rPr>
              <a:t>		 </a:t>
            </a:r>
            <a:r>
              <a:rPr lang="en-US" dirty="0" err="1">
                <a:solidFill>
                  <a:srgbClr val="FECC71"/>
                </a:solidFill>
              </a:rPr>
              <a:t>Asciidoc</a:t>
            </a:r>
            <a:r>
              <a:rPr lang="en-US" dirty="0">
                <a:solidFill>
                  <a:srgbClr val="FECC71"/>
                </a:solidFill>
              </a:rPr>
              <a:t> plugin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ECC71"/>
                </a:solidFill>
                <a:sym typeface="Wingdings" pitchFamily="2" charset="2"/>
              </a:rPr>
              <a:t>				 </a:t>
            </a:r>
            <a:r>
              <a:rPr lang="en-US" dirty="0">
                <a:solidFill>
                  <a:srgbClr val="FECC71"/>
                </a:solidFill>
              </a:rPr>
              <a:t>Jamal plugin</a:t>
            </a:r>
          </a:p>
          <a:p>
            <a:pPr marL="0" indent="0">
              <a:buNone/>
            </a:pPr>
            <a:endParaRPr lang="en-US" dirty="0">
              <a:solidFill>
                <a:srgbClr val="F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9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6872</TotalTime>
  <Words>412</Words>
  <Application>Microsoft Macintosh PowerPoint</Application>
  <PresentationFormat>Widescreen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JetBrains Mono</vt:lpstr>
      <vt:lpstr>Office Theme</vt:lpstr>
      <vt:lpstr>Write the Doc Document as Code</vt:lpstr>
      <vt:lpstr>The 2nd largest problem with documentation</vt:lpstr>
      <vt:lpstr>What is document as code?</vt:lpstr>
      <vt:lpstr>What doc bugs can we have?</vt:lpstr>
      <vt:lpstr>How to address these issues?</vt:lpstr>
      <vt:lpstr>How to address these issues?</vt:lpstr>
      <vt:lpstr>What is the tool?</vt:lpstr>
      <vt:lpstr>Where is the power?</vt:lpstr>
      <vt:lpstr>DEMO</vt:lpstr>
      <vt:lpstr>Summary, 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You Wanted to Know About</dc:title>
  <dc:creator>Peter Verhas</dc:creator>
  <cp:lastModifiedBy>Peter Verhas</cp:lastModifiedBy>
  <cp:revision>54</cp:revision>
  <dcterms:created xsi:type="dcterms:W3CDTF">2020-06-05T15:06:03Z</dcterms:created>
  <dcterms:modified xsi:type="dcterms:W3CDTF">2022-12-08T12:47:21Z</dcterms:modified>
</cp:coreProperties>
</file>