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E240E-2D3C-004B-B479-DAB525487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E8096-9BCA-8644-8167-2764919EE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F157C-B1C2-434B-8082-1D0840B1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74C4-5367-CB40-9D7D-4D82608317B1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F223A-CBF8-604D-8BEF-6FA457E7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932EB-6839-3440-8269-654879CF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4DAA-9DAB-7648-A6DD-873F570C7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3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0B91-F629-3142-9400-03FABFF6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11D70-DD0D-BF4E-B1BC-D1FE5A1E2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868B4-69BD-C24C-8914-1227AEA0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74C4-5367-CB40-9D7D-4D82608317B1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1E729-EDBA-D54A-9E67-213EB801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FA88A-B669-9F47-B25F-610F9290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4DAA-9DAB-7648-A6DD-873F570C7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9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E25AA-AC3E-3F46-8F5F-CADB417A5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0CB2C-5560-5042-8651-E0777A03B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2ACD7-3EB8-E74A-B650-F2C3A38B0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74C4-5367-CB40-9D7D-4D82608317B1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94873-F371-9449-BD7E-AA76C46C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AFFCD-41E3-5F45-A06B-D11D4709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4DAA-9DAB-7648-A6DD-873F570C7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4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2882-8C2D-6640-8E86-C0C1F9CC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30787-A8DB-C84F-94FD-C13045165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B3309-AE7B-174C-A123-3078E4DFC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74C4-5367-CB40-9D7D-4D82608317B1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41074-E931-0E46-AC28-807FDAE1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AA04A-5ACF-F344-A7DD-10B6EAEE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4DAA-9DAB-7648-A6DD-873F570C7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8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13D9-F0E5-5140-8C1C-27665C45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EB6AC-2896-5148-B0A7-D2109D7C5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BD315-B8B8-934A-8C27-1B428EDC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74C4-5367-CB40-9D7D-4D82608317B1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994C8-14E9-C14B-8F79-3BB97A2F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5284D-4A83-8D49-B804-EEA2A2C1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4DAA-9DAB-7648-A6DD-873F570C7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1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8624-56CA-8141-9686-626353067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771E-61BB-0D48-997D-55615E648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C3F04-2E22-054D-A2F7-47544084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04797-E72C-DC4C-AC5F-0B1DEB96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74C4-5367-CB40-9D7D-4D82608317B1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F5C20-1203-D041-A248-BFC50870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279BB-1DBA-C94E-92E1-6884BF5E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4DAA-9DAB-7648-A6DD-873F570C7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3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7CB3-8F80-1B47-A657-EFB7D3B0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30AF6-BEFB-9740-9FC5-9EB73550C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F31C4-E942-6A4C-A419-94501711B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F0240-CDCC-BC43-A9B6-FC59E2EE1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8399B-5364-1143-B53B-E4624A4BD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BE67C0-A343-E842-81C5-7103F900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74C4-5367-CB40-9D7D-4D82608317B1}" type="datetimeFigureOut">
              <a:rPr lang="en-US" smtClean="0"/>
              <a:t>3/2/22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633DE6-CC42-E74E-959D-45FABDBD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F258B2-E8CD-914F-8A49-43201464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4DAA-9DAB-7648-A6DD-873F570C7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7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B830-26F9-0E49-A4EF-8D8520B6B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C6DAEA-DF63-154C-8CC6-4E33E4702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74C4-5367-CB40-9D7D-4D82608317B1}" type="datetimeFigureOut">
              <a:rPr lang="en-US" smtClean="0"/>
              <a:t>3/2/22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3315D-8156-BE42-A68B-0C1B6709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EC89F-141A-444A-BF5D-F178787D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4DAA-9DAB-7648-A6DD-873F570C7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1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BA9275-1FF5-7D4F-9C99-CE6BAF4F5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74C4-5367-CB40-9D7D-4D82608317B1}" type="datetimeFigureOut">
              <a:rPr lang="en-US" smtClean="0"/>
              <a:t>3/2/22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0C234-3FAF-4340-9B10-0BFBD36C0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BB7E5-D56C-BD40-A003-CE4CB57D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4DAA-9DAB-7648-A6DD-873F570C7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0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6242-D7C2-234C-87FA-BAFD1AA0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A0EF9-DF2E-A447-AEA1-2F9070C2C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42205-DB44-6B4F-A6F4-06A5ED866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73EF2-34AD-B34A-AE6F-C42C482D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74C4-5367-CB40-9D7D-4D82608317B1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A6FC9-E763-0F40-A9A1-A85D246D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392CD-4DE7-8144-8E79-1E3F7C33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4DAA-9DAB-7648-A6DD-873F570C7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0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749E-054E-9B4A-A1AB-B930787CC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661D93-00E3-E041-B380-721042B47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394A7-16FA-CC45-A3DB-951922DDD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23EC0-7FE8-B241-8AB5-02CB1293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74C4-5367-CB40-9D7D-4D82608317B1}" type="datetimeFigureOut">
              <a:rPr lang="en-US" smtClean="0"/>
              <a:t>3/2/22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EEADD-6BAB-5C40-B382-9C9A9331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14F26-0020-E148-8A5D-E3C9B967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A4DAA-9DAB-7648-A6DD-873F570C7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6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1A425-5BFD-E845-9CAB-44BCE075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10DC3-361F-5943-83C4-D4A181845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27628-6513-584E-8188-574AC6D25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074C4-5367-CB40-9D7D-4D82608317B1}" type="datetimeFigureOut">
              <a:rPr lang="en-US" smtClean="0"/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8D8CD-7309-5141-8C7B-2B60442B2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CDE2A-317E-C941-8E32-B88845871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A4DAA-9DAB-7648-A6DD-873F570C7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1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5F5CC2-EED9-9244-AE18-466CF1643692}"/>
              </a:ext>
            </a:extLst>
          </p:cNvPr>
          <p:cNvSpPr txBox="1"/>
          <p:nvPr/>
        </p:nvSpPr>
        <p:spPr>
          <a:xfrm>
            <a:off x="1068513" y="493160"/>
            <a:ext cx="2321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data from Yahoo finance for each currency (VIX, oil, 10 year treasury yield, </a:t>
            </a:r>
            <a:r>
              <a:rPr lang="en-US" b="1" dirty="0"/>
              <a:t>Target Sector ETF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4C8A7-762C-EC41-A7FE-3625E3A9B0C4}"/>
              </a:ext>
            </a:extLst>
          </p:cNvPr>
          <p:cNvSpPr txBox="1"/>
          <p:nvPr/>
        </p:nvSpPr>
        <p:spPr>
          <a:xfrm>
            <a:off x="1068513" y="2302235"/>
            <a:ext cx="254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results in Mongo DB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3E70D8-CD1C-BA4F-87E7-DC815E76A97B}"/>
              </a:ext>
            </a:extLst>
          </p:cNvPr>
          <p:cNvSpPr txBox="1"/>
          <p:nvPr/>
        </p:nvSpPr>
        <p:spPr>
          <a:xfrm>
            <a:off x="3935003" y="538135"/>
            <a:ext cx="2321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app that triggers machine learning models for each currency.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54098-0BDA-8843-B0C5-19DDC9229F27}"/>
              </a:ext>
            </a:extLst>
          </p:cNvPr>
          <p:cNvSpPr txBox="1"/>
          <p:nvPr/>
        </p:nvSpPr>
        <p:spPr>
          <a:xfrm>
            <a:off x="6801493" y="538135"/>
            <a:ext cx="3184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Machine Learning models to find values of a </a:t>
            </a:r>
            <a:r>
              <a:rPr lang="en-US" b="1" dirty="0"/>
              <a:t>Target Sector ETF</a:t>
            </a:r>
            <a:r>
              <a:rPr lang="en-US" dirty="0"/>
              <a:t>. Potentially get different time projections (1, 3, 6 month)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5FCDFE-45AC-D24A-8A45-4E7F18A7C5A3}"/>
              </a:ext>
            </a:extLst>
          </p:cNvPr>
          <p:cNvSpPr txBox="1"/>
          <p:nvPr/>
        </p:nvSpPr>
        <p:spPr>
          <a:xfrm>
            <a:off x="3935003" y="2302235"/>
            <a:ext cx="254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HTML framework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F10404-0718-A745-BA72-C821A1584633}"/>
              </a:ext>
            </a:extLst>
          </p:cNvPr>
          <p:cNvSpPr txBox="1"/>
          <p:nvPr/>
        </p:nvSpPr>
        <p:spPr>
          <a:xfrm>
            <a:off x="6801493" y="2302235"/>
            <a:ext cx="25497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</a:t>
            </a:r>
            <a:r>
              <a:rPr lang="en-US" dirty="0" err="1"/>
              <a:t>Javascript</a:t>
            </a:r>
            <a:r>
              <a:rPr lang="en-US" dirty="0"/>
              <a:t> functionality to pull in the results</a:t>
            </a:r>
          </a:p>
          <a:p>
            <a:pPr marL="285750" indent="-285750">
              <a:buFontTx/>
              <a:buChar char="-"/>
            </a:pPr>
            <a:r>
              <a:rPr lang="en-US" dirty="0"/>
              <a:t>Dropdown of </a:t>
            </a:r>
            <a:r>
              <a:rPr lang="en-US" b="1" dirty="0"/>
              <a:t>Target Sector ETFs</a:t>
            </a:r>
          </a:p>
          <a:p>
            <a:pPr marL="285750" indent="-285750">
              <a:buFontTx/>
              <a:buChar char="-"/>
            </a:pPr>
            <a:r>
              <a:rPr lang="en-US" dirty="0"/>
              <a:t>And/or</a:t>
            </a:r>
          </a:p>
          <a:p>
            <a:pPr marL="285750" indent="-285750">
              <a:buFontTx/>
              <a:buChar char="-"/>
            </a:pPr>
            <a:r>
              <a:rPr lang="en-US" dirty="0"/>
              <a:t>Input values of the variables to spit out a </a:t>
            </a:r>
            <a:r>
              <a:rPr lang="en-US" b="1" dirty="0"/>
              <a:t>Target Sector ETF price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F4DCF7-1634-0A4F-B910-24D92F89D210}"/>
              </a:ext>
            </a:extLst>
          </p:cNvPr>
          <p:cNvCxnSpPr/>
          <p:nvPr/>
        </p:nvCxnSpPr>
        <p:spPr>
          <a:xfrm>
            <a:off x="3618215" y="954825"/>
            <a:ext cx="214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A3A911-518F-6E4C-BCBA-0833D0EA40D0}"/>
              </a:ext>
            </a:extLst>
          </p:cNvPr>
          <p:cNvCxnSpPr/>
          <p:nvPr/>
        </p:nvCxnSpPr>
        <p:spPr>
          <a:xfrm>
            <a:off x="6484705" y="954825"/>
            <a:ext cx="214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BE315C-4C56-4945-A188-3579ACA4D0D3}"/>
              </a:ext>
            </a:extLst>
          </p:cNvPr>
          <p:cNvCxnSpPr/>
          <p:nvPr/>
        </p:nvCxnSpPr>
        <p:spPr>
          <a:xfrm>
            <a:off x="3632770" y="2463969"/>
            <a:ext cx="214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2981E9-8056-3946-8A7B-1B9C00216670}"/>
              </a:ext>
            </a:extLst>
          </p:cNvPr>
          <p:cNvCxnSpPr/>
          <p:nvPr/>
        </p:nvCxnSpPr>
        <p:spPr>
          <a:xfrm>
            <a:off x="6484705" y="2486901"/>
            <a:ext cx="214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1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ADD47B-161F-1945-8BA1-1EF9220D6A83}"/>
              </a:ext>
            </a:extLst>
          </p:cNvPr>
          <p:cNvSpPr txBox="1"/>
          <p:nvPr/>
        </p:nvSpPr>
        <p:spPr>
          <a:xfrm>
            <a:off x="2794569" y="672420"/>
            <a:ext cx="2044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 (CSV Files)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841B45-44E2-7247-88A5-344C548A9771}"/>
              </a:ext>
            </a:extLst>
          </p:cNvPr>
          <p:cNvSpPr txBox="1"/>
          <p:nvPr/>
        </p:nvSpPr>
        <p:spPr>
          <a:xfrm>
            <a:off x="5378520" y="670389"/>
            <a:ext cx="20445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Templates</a:t>
            </a:r>
          </a:p>
          <a:p>
            <a:r>
              <a:rPr lang="en-US" dirty="0"/>
              <a:t>- Routes/Templates </a:t>
            </a:r>
          </a:p>
          <a:p>
            <a:r>
              <a:rPr lang="en-US" dirty="0"/>
              <a:t>- Home route and predictions route which will give us the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4FCDF0-6BB8-584E-84DC-B4EE42412FDD}"/>
              </a:ext>
            </a:extLst>
          </p:cNvPr>
          <p:cNvSpPr txBox="1"/>
          <p:nvPr/>
        </p:nvSpPr>
        <p:spPr>
          <a:xfrm>
            <a:off x="622442" y="670389"/>
            <a:ext cx="140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Flask/</a:t>
            </a:r>
            <a:r>
              <a:rPr lang="en-US" dirty="0" err="1"/>
              <a:t>App.py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672D2-1F51-954C-88F8-5420C1086A53}"/>
              </a:ext>
            </a:extLst>
          </p:cNvPr>
          <p:cNvSpPr txBox="1"/>
          <p:nvPr/>
        </p:nvSpPr>
        <p:spPr>
          <a:xfrm>
            <a:off x="7739865" y="641866"/>
            <a:ext cx="2044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Learning model </a:t>
            </a:r>
          </a:p>
        </p:txBody>
      </p:sp>
    </p:spTree>
    <p:extLst>
      <p:ext uri="{BB962C8B-B14F-4D97-AF65-F5344CB8AC3E}">
        <p14:creationId xmlns:p14="http://schemas.microsoft.com/office/powerpoint/2010/main" val="2827332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128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Scuteri</dc:creator>
  <cp:lastModifiedBy>Joe Scuteri</cp:lastModifiedBy>
  <cp:revision>1</cp:revision>
  <dcterms:created xsi:type="dcterms:W3CDTF">2022-03-02T23:43:26Z</dcterms:created>
  <dcterms:modified xsi:type="dcterms:W3CDTF">2022-03-03T00:48:38Z</dcterms:modified>
</cp:coreProperties>
</file>