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1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04A0A-970E-4F97-8EC0-9E6D0225BBB2}" type="datetimeFigureOut">
              <a:rPr lang="en-US" smtClean="0"/>
              <a:t>28-Nov-13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53D3-DB4A-485D-A73F-029882D9B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1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26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457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4943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4543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271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828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7204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1433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1608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3792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425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1013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5814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4957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36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813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583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332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391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4772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935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025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F2F5911-F1D0-41C6-8E9C-DD698D2D3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0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2F2F5911-F1D0-41C6-8E9C-DD698D2D3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5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8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6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480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7096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22619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47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thumbs.imagekind.com/member/7be72e7b-6ce7-4daf-8e4f-07d332d733a2/uploadedartwork/650X650/8bb09960-cd1e-43ef-b39b-2a89e55c524c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academy.telerik.com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4" tooltip="Genesis | Edward Kinnally "/>
          </p:cNvPr>
          <p:cNvPicPr>
            <a:picLocks noChangeAspect="1" noChangeArrowheads="1"/>
          </p:cNvPicPr>
          <p:nvPr/>
        </p:nvPicPr>
        <p:blipFill>
          <a:blip r:embed="rId5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6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5913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2183904"/>
            <a:ext cx="7924800" cy="685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91018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08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06011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19649" y="1921277"/>
            <a:ext cx="80645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cout&lt;&lt;"Enter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positive integer number: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"&lt;&lt;prime&lt;&lt;endl;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9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371064"/>
            <a:ext cx="7924800" cy="1299424"/>
          </a:xfrm>
        </p:spPr>
        <p:txBody>
          <a:bodyPr/>
          <a:lstStyle/>
          <a:p>
            <a:r>
              <a:rPr lang="en-US" dirty="0" smtClean="0"/>
              <a:t>Checking Whether a Number Is Prime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67048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575479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575480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449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cout&lt;&lt;"N=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"&lt;&lt;result&lt;&lt;endl;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0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944734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4563127"/>
            <a:ext cx="7924800" cy="685800"/>
          </a:xfrm>
        </p:spPr>
        <p:txBody>
          <a:bodyPr/>
          <a:lstStyle/>
          <a:p>
            <a:r>
              <a:rPr lang="en-US" dirty="0" smtClean="0"/>
              <a:t>Calculating Factorial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8940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8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110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2839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333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036381" y="1669122"/>
            <a:ext cx="4832411" cy="1317176"/>
          </a:xfrm>
        </p:spPr>
        <p:txBody>
          <a:bodyPr/>
          <a:lstStyle/>
          <a:p>
            <a:r>
              <a:rPr lang="en-US" dirty="0" smtClean="0"/>
              <a:t>do</a:t>
            </a:r>
            <a:r>
              <a:rPr lang="bg-BG" dirty="0" smtClean="0"/>
              <a:t> </a:t>
            </a:r>
            <a:r>
              <a:rPr lang="en-US" dirty="0" smtClean="0"/>
              <a:t>{ </a:t>
            </a:r>
            <a:r>
              <a:rPr lang="bg-BG" dirty="0" smtClean="0"/>
              <a:t>…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while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bg-BG" dirty="0" smtClean="0"/>
              <a:t>…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6381" y="2986298"/>
            <a:ext cx="4832411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166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674" y="1372341"/>
            <a:ext cx="8222652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809456" y="2085129"/>
            <a:ext cx="752667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cout&lt;&lt;"N=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cout&lt;&lt;"n!= "&lt;&lt;factorial&lt;&lt;endl;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7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</a:t>
            </a:r>
            <a:r>
              <a:rPr lang="en-US" dirty="0" smtClean="0"/>
              <a:t>C++</a:t>
            </a:r>
            <a:endParaRPr lang="en-US" dirty="0"/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 smtClean="0"/>
              <a:t> </a:t>
            </a:r>
            <a:r>
              <a:rPr lang="en-US" dirty="0"/>
              <a:t>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Nested 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0268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09600" y="1695636"/>
            <a:ext cx="7924800" cy="685800"/>
          </a:xfrm>
        </p:spPr>
        <p:txBody>
          <a:bodyPr/>
          <a:lstStyle/>
          <a:p>
            <a:r>
              <a:rPr lang="en-US" dirty="0" smtClean="0"/>
              <a:t>Factorial (do ... while)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21915"/>
            <a:ext cx="7924800" cy="569120"/>
          </a:xfrm>
        </p:spPr>
        <p:txBody>
          <a:bodyPr/>
          <a:lstStyle/>
          <a:p>
            <a:r>
              <a:rPr lang="en-US" dirty="0" smtClean="0"/>
              <a:t>Live </a:t>
            </a:r>
            <a:r>
              <a:rPr lang="en-US" dirty="0" err="1" smtClean="0"/>
              <a:t>DEmo</a:t>
            </a:r>
            <a:endParaRPr lang="en-US" dirty="0"/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32873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269305"/>
            <a:ext cx="7705725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cout&lt;&lt;"N=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cin&gt;&gt;n;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cout&lt;&lt;"M=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cout&lt;&lt;"product[n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..m]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"&lt;&lt;product&lt;&lt;endl;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5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90943"/>
            <a:ext cx="7924800" cy="685800"/>
          </a:xfrm>
        </p:spPr>
        <p:txBody>
          <a:bodyPr/>
          <a:lstStyle/>
          <a:p>
            <a:r>
              <a:rPr lang="en-US" noProof="1" smtClean="0"/>
              <a:t>Product of the Numbers in the Interval [n..m]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91018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9800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8889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0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73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evaluated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 smtClean="0"/>
              <a:t>evaluated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48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2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2041864"/>
            <a:ext cx="7924800" cy="685800"/>
          </a:xfrm>
        </p:spPr>
        <p:txBody>
          <a:bodyPr/>
          <a:lstStyle/>
          <a:p>
            <a:r>
              <a:rPr lang="en-US" smtClean="0"/>
              <a:t>for Loop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68143"/>
            <a:ext cx="7924800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520551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9907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cout&lt;&lt;number&lt;&lt;"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int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1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81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cout&lt;&lt;"i="&lt;&lt;i&lt;&lt;", sum="&lt;&lt;sum&lt;&lt;endl;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5131303"/>
            <a:ext cx="7924800" cy="685800"/>
          </a:xfrm>
        </p:spPr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5758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3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out&lt;&lt;"N= 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cin&gt;&gt;n;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cout&lt;&lt;"M= 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int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cout&lt;&lt;"n^m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"&lt;&lt;result&lt;&lt;endl;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7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544713"/>
            <a:ext cx="7924800" cy="685800"/>
          </a:xfrm>
        </p:spPr>
        <p:txBody>
          <a:bodyPr/>
          <a:lstStyle/>
          <a:p>
            <a:r>
              <a:rPr lang="en-US" dirty="0" smtClean="0"/>
              <a:t>Calculating N^M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7099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055769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419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55956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190044"/>
            <a:ext cx="7561263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in&gt;&gt;n;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cout&lt;&lt;"The sum is "&lt;&lt;sum&lt;&lt;endl;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7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09600" y="1846556"/>
            <a:ext cx="7924800" cy="685800"/>
          </a:xfrm>
        </p:spPr>
        <p:txBody>
          <a:bodyPr/>
          <a:lstStyle/>
          <a:p>
            <a:r>
              <a:rPr lang="en-US" dirty="0" smtClean="0"/>
              <a:t>Using continue Operator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7283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327706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53816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89102"/>
            <a:ext cx="7924800" cy="685800"/>
          </a:xfrm>
        </p:spPr>
        <p:txBody>
          <a:bodyPr/>
          <a:lstStyle/>
          <a:p>
            <a:r>
              <a:rPr lang="en-US" smtClean="0"/>
              <a:t>Nested Loops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15381"/>
            <a:ext cx="7924800" cy="569120"/>
          </a:xfrm>
        </p:spPr>
        <p:txBody>
          <a:bodyPr/>
          <a:lstStyle/>
          <a:p>
            <a:r>
              <a:rPr lang="en-US" dirty="0"/>
              <a:t>Using Loops Inside a </a:t>
            </a:r>
            <a:r>
              <a:rPr lang="en-US" dirty="0" smtClean="0"/>
              <a:t>Loop</a:t>
            </a:r>
            <a:endParaRPr lang="en-US" dirty="0"/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141215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27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76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473691"/>
            <a:ext cx="7924800" cy="685800"/>
          </a:xfrm>
        </p:spPr>
        <p:txBody>
          <a:bodyPr/>
          <a:lstStyle/>
          <a:p>
            <a:r>
              <a:rPr lang="en-US" dirty="0" smtClean="0"/>
              <a:t>Nested Loops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9997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006567"/>
            <a:ext cx="2986675" cy="3000375"/>
          </a:xfrm>
          <a:prstGeom prst="roundRect">
            <a:avLst>
              <a:gd name="adj" fmla="val 4455"/>
            </a:avLst>
          </a:prstGeom>
          <a:noFill/>
          <a:ln w="19050"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4860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804821"/>
            <a:ext cx="76327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for(int column = 1; column &lt;= row;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cout&lt;&lt;column&lt;&lt;"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cout&lt;&lt;endl;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19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281562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116062"/>
            <a:ext cx="7924800" cy="895904"/>
          </a:xfrm>
        </p:spPr>
        <p:txBody>
          <a:bodyPr/>
          <a:lstStyle/>
          <a:p>
            <a:r>
              <a:rPr lang="en-US" dirty="0"/>
              <a:t>Repeating a Statement </a:t>
            </a:r>
            <a:r>
              <a:rPr lang="en-US" dirty="0" smtClean="0"/>
              <a:t>While</a:t>
            </a:r>
            <a:br>
              <a:rPr lang="en-US" dirty="0" smtClean="0"/>
            </a:br>
            <a:r>
              <a:rPr lang="en-US" dirty="0" smtClean="0"/>
              <a:t>Given </a:t>
            </a:r>
            <a:r>
              <a:rPr lang="en-US" dirty="0"/>
              <a:t>Condition </a:t>
            </a:r>
            <a:r>
              <a:rPr lang="en-US" dirty="0" smtClean="0"/>
              <a:t>Holds</a:t>
            </a:r>
            <a:endParaRPr lang="en-US" dirty="0"/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133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713389"/>
            <a:ext cx="7924800" cy="685800"/>
          </a:xfrm>
        </p:spPr>
        <p:txBody>
          <a:bodyPr/>
          <a:lstStyle/>
          <a:p>
            <a:r>
              <a:rPr lang="en-US" dirty="0" smtClean="0"/>
              <a:t>Triangle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966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67000" y="315379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3499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88634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393058"/>
            <a:ext cx="7634287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cin&gt;&gt;n&gt;&gt;m;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sqrt(number);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cout&lt;&lt;number&lt;&lt;"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cout&lt;&lt;endl;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64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2006352"/>
            <a:ext cx="7924800" cy="685800"/>
          </a:xfrm>
        </p:spPr>
        <p:txBody>
          <a:bodyPr/>
          <a:lstStyle/>
          <a:p>
            <a:r>
              <a:rPr lang="en-US" smtClean="0"/>
              <a:t>Primes in Range [n, m]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3263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320800" y="3460811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9733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Jump Statements</a:t>
            </a:r>
            <a:endParaRPr lang="bg-BG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6794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C++ </a:t>
            </a:r>
            <a:r>
              <a:rPr lang="en-US" sz="3600" dirty="0"/>
              <a:t>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523117"/>
            <a:ext cx="76327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inner = 0; inner &lt; 10; inner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outerCounter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3736294" y="2556774"/>
            <a:ext cx="2620963" cy="665825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657600" y="3746378"/>
            <a:ext cx="2963366" cy="1374314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263806" y="4465470"/>
            <a:ext cx="2525222" cy="1334538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243496" y="3769886"/>
            <a:ext cx="892846" cy="527804"/>
          </a:xfrm>
          <a:prstGeom prst="wedgeRoundRectCallout">
            <a:avLst>
              <a:gd name="adj1" fmla="val 49736"/>
              <a:gd name="adj2" fmla="val 2917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03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16807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73697"/>
            <a:ext cx="8686800" cy="11185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905221"/>
            <a:ext cx="7561263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cout&lt;&lt;a&lt;&lt;b&lt;&lt;c&lt;&lt;d&lt;&lt;endl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6007963" y="2787591"/>
            <a:ext cx="3024188" cy="1379101"/>
          </a:xfrm>
          <a:prstGeom prst="wedgeRoundRectCallout">
            <a:avLst>
              <a:gd name="adj1" fmla="val -53278"/>
              <a:gd name="adj2" fmla="val 828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43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12886"/>
            <a:ext cx="7924800" cy="685800"/>
          </a:xfrm>
        </p:spPr>
        <p:txBody>
          <a:bodyPr/>
          <a:lstStyle/>
          <a:p>
            <a:r>
              <a:rPr lang="en-US" smtClean="0"/>
              <a:t>Happy Numbers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3916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61939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(i6 = i5 + 1; i6 &lt;= 49; i6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cout&lt;&lt;i1&lt;&lt;", "&lt;&lt;i2&lt;&lt;",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"&lt;&lt;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i3&lt;&lt;",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cout&lt;&lt;i4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&lt;&lt;",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&lt;&lt;i5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&lt;&lt;",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&lt;&lt;i6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cout&lt;&lt;endl;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88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94449"/>
            <a:ext cx="7924800" cy="685800"/>
          </a:xfrm>
        </p:spPr>
        <p:txBody>
          <a:bodyPr/>
          <a:lstStyle/>
          <a:p>
            <a:r>
              <a:rPr lang="en-US" smtClean="0"/>
              <a:t>TOTO 6/49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20728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51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Is evaluated to either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Everything different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039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C++ </a:t>
            </a:r>
            <a:r>
              <a:rPr lang="en-US" dirty="0"/>
              <a:t>supports </a:t>
            </a:r>
            <a:r>
              <a:rPr lang="en-US" dirty="0" smtClean="0"/>
              <a:t>three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93654" y="1752600"/>
            <a:ext cx="1960013" cy="1482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99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175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(</a:t>
            </a:r>
            <a:r>
              <a:rPr lang="en-US" sz="2800" dirty="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  <p:extLst>
      <p:ext uri="{BB962C8B-B14F-4D97-AF65-F5344CB8AC3E}">
        <p14:creationId xmlns:p14="http://schemas.microsoft.com/office/powerpoint/2010/main" val="4098888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  <p:extLst>
      <p:ext uri="{BB962C8B-B14F-4D97-AF65-F5344CB8AC3E}">
        <p14:creationId xmlns:p14="http://schemas.microsoft.com/office/powerpoint/2010/main" val="1902319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048705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245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0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6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620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cout&lt;&lt;"Number: "&lt;&lt;counter&lt;&lt;endl;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4721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234651"/>
            <a:ext cx="7924800" cy="685800"/>
          </a:xfrm>
        </p:spPr>
        <p:txBody>
          <a:bodyPr/>
          <a:lstStyle/>
          <a:p>
            <a:r>
              <a:rPr lang="en-US" dirty="0" smtClean="0"/>
              <a:t>while(…)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960930"/>
            <a:ext cx="7924800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828800" y="1215841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549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cout&lt;&lt;"N= 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cin&gt;&gt;n;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count&lt;&lt;"The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"&lt;&lt;endl;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cout&lt;&lt;"+"&lt;&lt;number;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cout&lt;&lt;"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"&lt;&lt;sum&lt;&lt;endl;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42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72665F70-449B-47A5-B801-1BB51046B9E9}" vid="{BFE06EB7-CA8A-428D-BE0B-883DD7754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2679</Words>
  <Application>Microsoft Office PowerPoint</Application>
  <PresentationFormat>On-screen Show (4:3)</PresentationFormat>
  <Paragraphs>484</Paragraphs>
  <Slides>57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Calibri</vt:lpstr>
      <vt:lpstr>Cambria</vt:lpstr>
      <vt:lpstr>Consolas</vt:lpstr>
      <vt:lpstr>Corbel</vt:lpstr>
      <vt:lpstr>Courier New</vt:lpstr>
      <vt:lpstr>Times New Roman</vt:lpstr>
      <vt:lpstr>Wingdings</vt:lpstr>
      <vt:lpstr>Wingdings 2</vt:lpstr>
      <vt:lpstr>Telerik Academy theme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C++ Jump Statements</vt:lpstr>
      <vt:lpstr>C++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Doncho Minkov</dc:creator>
  <cp:lastModifiedBy>Doncho Minkov</cp:lastModifiedBy>
  <cp:revision>84</cp:revision>
  <dcterms:created xsi:type="dcterms:W3CDTF">2013-11-27T14:55:02Z</dcterms:created>
  <dcterms:modified xsi:type="dcterms:W3CDTF">2013-11-28T11:55:14Z</dcterms:modified>
</cp:coreProperties>
</file>