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87D5-B3DC-4E7F-9001-21472AC7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164" y="1279607"/>
            <a:ext cx="9733671" cy="214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Escalation straight-up:</a:t>
            </a:r>
            <a:br>
              <a:rPr lang="en-PH" dirty="0"/>
            </a:br>
            <a:r>
              <a:rPr lang="en-PH" dirty="0"/>
              <a:t>ESCALATION MANAGEMENT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E18A-577E-46BC-A743-035ADA95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994484"/>
            <a:ext cx="6801612" cy="2033335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Alabado, Matthew Arnold</a:t>
            </a:r>
          </a:p>
          <a:p>
            <a:r>
              <a:rPr lang="en-PH" dirty="0"/>
              <a:t>Alconcel, Alanis Watz</a:t>
            </a:r>
          </a:p>
          <a:p>
            <a:r>
              <a:rPr lang="en-PH" dirty="0"/>
              <a:t>Balubal, Samantha Nicole </a:t>
            </a:r>
          </a:p>
          <a:p>
            <a:r>
              <a:rPr lang="en-PH" dirty="0"/>
              <a:t>Brillantes, Rachel Anne </a:t>
            </a:r>
          </a:p>
          <a:p>
            <a:r>
              <a:rPr lang="en-PH" dirty="0"/>
              <a:t>Burton, Kathrine Danielle</a:t>
            </a:r>
          </a:p>
          <a:p>
            <a:r>
              <a:rPr lang="en-PH" dirty="0"/>
              <a:t>Pamittan, Engel-Jan </a:t>
            </a:r>
          </a:p>
        </p:txBody>
      </p:sp>
    </p:spTree>
    <p:extLst>
      <p:ext uri="{BB962C8B-B14F-4D97-AF65-F5344CB8AC3E}">
        <p14:creationId xmlns:p14="http://schemas.microsoft.com/office/powerpoint/2010/main" val="27646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85BF-8218-4D3F-944F-F9819462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BA5B-F5CF-42C6-949F-C66047B4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30144"/>
            <a:ext cx="7729728" cy="2963163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PH" dirty="0"/>
              <a:t>Systems Overview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Use Case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Context Flow Diagram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Entity Relationship Diagram </a:t>
            </a:r>
          </a:p>
        </p:txBody>
      </p:sp>
    </p:spTree>
    <p:extLst>
      <p:ext uri="{BB962C8B-B14F-4D97-AF65-F5344CB8AC3E}">
        <p14:creationId xmlns:p14="http://schemas.microsoft.com/office/powerpoint/2010/main" val="41951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C1A-C824-4202-9F53-72A989BD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23B3-0BC4-4E63-A8AF-16270939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Receive: Unattended service tickets 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Hierarchy Level: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1 – Supervisor (SP)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2 – Department Manager (DM)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3 – Resident Manager (RM)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4 – General Manager (GM) </a:t>
            </a:r>
          </a:p>
          <a:p>
            <a:pPr marL="228600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9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1A5B-1568-4014-B171-768BD502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CBCC-2BE7-40D9-9F96-A674622F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565" y="2284465"/>
            <a:ext cx="9356869" cy="4455548"/>
          </a:xfrm>
        </p:spPr>
      </p:pic>
    </p:spTree>
    <p:extLst>
      <p:ext uri="{BB962C8B-B14F-4D97-AF65-F5344CB8AC3E}">
        <p14:creationId xmlns:p14="http://schemas.microsoft.com/office/powerpoint/2010/main" val="1766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45C6-262B-4579-B307-ACA2B54C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23A09-A17A-4B2D-A33C-87750170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901" y="2330749"/>
            <a:ext cx="10572198" cy="4285300"/>
          </a:xfrm>
        </p:spPr>
      </p:pic>
    </p:spTree>
    <p:extLst>
      <p:ext uri="{BB962C8B-B14F-4D97-AF65-F5344CB8AC3E}">
        <p14:creationId xmlns:p14="http://schemas.microsoft.com/office/powerpoint/2010/main" val="22702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F944-80B7-446A-B327-2F148DBB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375756"/>
            <a:ext cx="7729728" cy="1188720"/>
          </a:xfrm>
        </p:spPr>
        <p:txBody>
          <a:bodyPr/>
          <a:lstStyle/>
          <a:p>
            <a:r>
              <a:rPr lang="en-PH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77487-FD69-4323-AC32-FAAC02FA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1760572"/>
            <a:ext cx="7729727" cy="5097428"/>
          </a:xfrm>
        </p:spPr>
      </p:pic>
    </p:spTree>
    <p:extLst>
      <p:ext uri="{BB962C8B-B14F-4D97-AF65-F5344CB8AC3E}">
        <p14:creationId xmlns:p14="http://schemas.microsoft.com/office/powerpoint/2010/main" val="32613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7921-8FE2-413A-AE57-51C59CB4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71D1-3889-461D-951B-10DDDE2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1524"/>
            <a:ext cx="7729728" cy="4374697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PH" sz="185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Objectives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Scope and Limitations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Related Systems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Proposed System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Demo of Prototype</a:t>
            </a:r>
          </a:p>
        </p:txBody>
      </p:sp>
    </p:spTree>
    <p:extLst>
      <p:ext uri="{BB962C8B-B14F-4D97-AF65-F5344CB8AC3E}">
        <p14:creationId xmlns:p14="http://schemas.microsoft.com/office/powerpoint/2010/main" val="12799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0E2-F360-4B02-AB7A-56A99CFB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3B7D-35DD-4D9B-A1A8-19F8BFE3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9301"/>
            <a:ext cx="7729728" cy="4031657"/>
          </a:xfrm>
        </p:spPr>
        <p:txBody>
          <a:bodyPr/>
          <a:lstStyle/>
          <a:p>
            <a:r>
              <a:rPr lang="en-PH" sz="2000" dirty="0"/>
              <a:t>Client:  Taal Vista Hotel </a:t>
            </a:r>
          </a:p>
          <a:p>
            <a:endParaRPr lang="en-PH" sz="2000" dirty="0"/>
          </a:p>
          <a:p>
            <a:r>
              <a:rPr lang="en-PH" sz="2000" dirty="0"/>
              <a:t>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Unattended service requests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Limited escalation process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PH" sz="1800" dirty="0"/>
          </a:p>
          <a:p>
            <a:r>
              <a:rPr lang="en-PH" sz="2000" dirty="0"/>
              <a:t>Solutions: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Escalation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Escalation reports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688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8E3-13E3-482C-82ED-F6CA58C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4BF8-4BDA-4C8A-A0AB-9CF654B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884" y="2791325"/>
            <a:ext cx="8470231" cy="3101983"/>
          </a:xfrm>
        </p:spPr>
        <p:txBody>
          <a:bodyPr>
            <a:normAutofit/>
          </a:bodyPr>
          <a:lstStyle/>
          <a:p>
            <a:r>
              <a:rPr lang="en-PH" sz="2000" dirty="0"/>
              <a:t>General Objective</a:t>
            </a:r>
          </a:p>
          <a:p>
            <a:endParaRPr lang="en-PH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Develop a solution for Taal Vista Hotel that will produce effective Escalation Reports </a:t>
            </a:r>
          </a:p>
        </p:txBody>
      </p:sp>
    </p:spTree>
    <p:extLst>
      <p:ext uri="{BB962C8B-B14F-4D97-AF65-F5344CB8AC3E}">
        <p14:creationId xmlns:p14="http://schemas.microsoft.com/office/powerpoint/2010/main" val="18271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D16-5D60-4A64-BA47-93E3DA2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OBJECTIVES (cont’d....)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424C-6822-4672-B439-44FF97A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9920"/>
            <a:ext cx="7729728" cy="3883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000" dirty="0"/>
              <a:t>Specific Objectives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PH" sz="1800" dirty="0"/>
              <a:t>Develop an Escalation Management Module </a:t>
            </a:r>
          </a:p>
          <a:p>
            <a:pPr marL="228600" lvl="1" indent="0">
              <a:buNone/>
            </a:pPr>
            <a:endParaRPr lang="en-PH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Gather escalation data</a:t>
            </a:r>
          </a:p>
          <a:p>
            <a:pPr marL="228600" lvl="1" indent="0">
              <a:buNone/>
            </a:pPr>
            <a:endParaRPr lang="en-PH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Formulate a forecast from Escalation Reports </a:t>
            </a:r>
          </a:p>
          <a:p>
            <a:pPr marL="228600" lvl="1" indent="0">
              <a:buNone/>
            </a:pPr>
            <a:endParaRPr lang="en-PH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Decrease the number of escalation</a:t>
            </a:r>
          </a:p>
        </p:txBody>
      </p:sp>
    </p:spTree>
    <p:extLst>
      <p:ext uri="{BB962C8B-B14F-4D97-AF65-F5344CB8AC3E}">
        <p14:creationId xmlns:p14="http://schemas.microsoft.com/office/powerpoint/2010/main" val="41926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BA9-60C0-4BA7-A4CF-26A5EA75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SCOPE AND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0B54-F31A-43CC-838B-9EEBEADE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73728"/>
            <a:ext cx="7729728" cy="4584272"/>
          </a:xfrm>
        </p:spPr>
        <p:txBody>
          <a:bodyPr>
            <a:normAutofit/>
          </a:bodyPr>
          <a:lstStyle/>
          <a:p>
            <a:r>
              <a:rPr lang="en-PH" sz="2000" dirty="0"/>
              <a:t>Scope: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Process begins once a trigger is activated by an escalated service ticket from the Service Request and Report System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PH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Generate escalation reports based on the escalation process of unattended services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PH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Main user: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PH" sz="1800" dirty="0"/>
              <a:t>Level 1 – Supervisor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PH" sz="1800" dirty="0"/>
              <a:t>Level 2 – Department Manager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PH" sz="1800" dirty="0"/>
              <a:t>Level 3 – Resident Manager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PH" sz="1800" dirty="0"/>
              <a:t>Level 4 – Department Manager </a:t>
            </a:r>
          </a:p>
        </p:txBody>
      </p:sp>
    </p:spTree>
    <p:extLst>
      <p:ext uri="{BB962C8B-B14F-4D97-AF65-F5344CB8AC3E}">
        <p14:creationId xmlns:p14="http://schemas.microsoft.com/office/powerpoint/2010/main" val="1503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16C-E406-4DC5-A5FC-6E390B9F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SCOPE AND LIMITATIONS (cont’D....)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796E-751B-4BCB-8153-C40B3FE7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/>
              <a:t>Limitations: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Focuses on the re-assignment of tasks </a:t>
            </a:r>
          </a:p>
          <a:p>
            <a:pPr marL="228600" lvl="1" indent="0">
              <a:buNone/>
            </a:pPr>
            <a:endParaRPr lang="en-PH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Limited on the quality aspect of services </a:t>
            </a:r>
          </a:p>
          <a:p>
            <a:pPr marL="228600" lvl="1" indent="0">
              <a:buNone/>
            </a:pPr>
            <a:endParaRPr lang="en-PH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When the action needed on the service-related requests must be done by the expertise of a third party </a:t>
            </a:r>
          </a:p>
        </p:txBody>
      </p:sp>
    </p:spTree>
    <p:extLst>
      <p:ext uri="{BB962C8B-B14F-4D97-AF65-F5344CB8AC3E}">
        <p14:creationId xmlns:p14="http://schemas.microsoft.com/office/powerpoint/2010/main" val="18590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8245-D661-490E-BF31-F2E467A1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2423"/>
            <a:ext cx="7729728" cy="1188720"/>
          </a:xfrm>
        </p:spPr>
        <p:txBody>
          <a:bodyPr/>
          <a:lstStyle/>
          <a:p>
            <a:r>
              <a:rPr lang="en-PH" dirty="0"/>
              <a:t>Related Systems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4F0F1C-62DD-44F1-BCF7-F8672AC58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18342"/>
              </p:ext>
            </p:extLst>
          </p:nvPr>
        </p:nvGraphicFramePr>
        <p:xfrm>
          <a:off x="873123" y="17958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6EE9B-F3C6-4CCB-AF5F-79E328EB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58115"/>
              </p:ext>
            </p:extLst>
          </p:nvPr>
        </p:nvGraphicFramePr>
        <p:xfrm>
          <a:off x="873122" y="21809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KNOWCROSS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(Know Glitch)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 Management Software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732EEC-DA9C-4225-ADE9-3863CC7D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32559"/>
              </p:ext>
            </p:extLst>
          </p:nvPr>
        </p:nvGraphicFramePr>
        <p:xfrm>
          <a:off x="873121" y="2844800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HotelTap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Analytic Dashboard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 notification for instant communication among employees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7D632A-DE1B-4FB9-BE86-255AED2AE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2694"/>
              </p:ext>
            </p:extLst>
          </p:nvPr>
        </p:nvGraphicFramePr>
        <p:xfrm>
          <a:off x="873121" y="3959381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FCS Computer Systems 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(Guest Services)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Smart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3BA68A-B4F9-4C86-911E-5F9A9DD6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60842"/>
              </p:ext>
            </p:extLst>
          </p:nvPr>
        </p:nvGraphicFramePr>
        <p:xfrm>
          <a:off x="873120" y="5115082"/>
          <a:ext cx="1044575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ALICE (STAFF)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Ticketing System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Accessible to-do-list through mobile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Displays ticket status and owner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Simple User Interface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7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95A2-B06E-4310-952F-627C0B5A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4429"/>
            <a:ext cx="7729728" cy="1188720"/>
          </a:xfrm>
        </p:spPr>
        <p:txBody>
          <a:bodyPr/>
          <a:lstStyle/>
          <a:p>
            <a:r>
              <a:rPr lang="en-PH" dirty="0"/>
              <a:t>Related systems (cont’d....)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9B7E52-36B1-4F85-930E-10A74926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9576"/>
              </p:ext>
            </p:extLst>
          </p:nvPr>
        </p:nvGraphicFramePr>
        <p:xfrm>
          <a:off x="873123" y="18212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AACBCD-6996-477B-A58C-7CC92CB2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3368"/>
              </p:ext>
            </p:extLst>
          </p:nvPr>
        </p:nvGraphicFramePr>
        <p:xfrm>
          <a:off x="873122" y="22063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Guest Experience Software System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Alert that notifies the employees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C87AC0-F344-42E4-8778-6F5D31DC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17549"/>
              </p:ext>
            </p:extLst>
          </p:nvPr>
        </p:nvGraphicFramePr>
        <p:xfrm>
          <a:off x="873120" y="2872977"/>
          <a:ext cx="10445754" cy="93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937023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HotelMGR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Request Prioritization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7E0CB-82F4-4F76-A495-8DFBD8B4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79500"/>
              </p:ext>
            </p:extLst>
          </p:nvPr>
        </p:nvGraphicFramePr>
        <p:xfrm>
          <a:off x="873120" y="3810000"/>
          <a:ext cx="10445754" cy="133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33048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Oracle Escalation Management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Ownership assignment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De-escalation and closure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notification (escalation progress)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1C17C4-2FE3-4D05-8540-B5326875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85211"/>
              </p:ext>
            </p:extLst>
          </p:nvPr>
        </p:nvGraphicFramePr>
        <p:xfrm>
          <a:off x="873120" y="5140482"/>
          <a:ext cx="1044575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Escalation Straight-Up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Notification alert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Hierarchy level of senior employees for escalation process of unattended service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163</TotalTime>
  <Words>382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Gill Sans MT</vt:lpstr>
      <vt:lpstr>Wingdings</vt:lpstr>
      <vt:lpstr>Parcel</vt:lpstr>
      <vt:lpstr>Escalation straight-up: ESCALATION MANAGEMENT MODULE </vt:lpstr>
      <vt:lpstr>Overview </vt:lpstr>
      <vt:lpstr>INTRODUCTION</vt:lpstr>
      <vt:lpstr>OBJECTIVES </vt:lpstr>
      <vt:lpstr>OBJECTIVES (cont’d....)</vt:lpstr>
      <vt:lpstr>SCOPE AND LIMITATIONS </vt:lpstr>
      <vt:lpstr>SCOPE AND LIMITATIONS (cont’D....)</vt:lpstr>
      <vt:lpstr>Related Systems </vt:lpstr>
      <vt:lpstr>Related systems (cont’d....)</vt:lpstr>
      <vt:lpstr>Proposed system </vt:lpstr>
      <vt:lpstr>Systems overview </vt:lpstr>
      <vt:lpstr>Use case </vt:lpstr>
      <vt:lpstr>Context flow diagram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MANAGEMENT MODULE </dc:title>
  <dc:creator>Samantha Nicole Balubal</dc:creator>
  <cp:lastModifiedBy>Samantha Nicole Balubal</cp:lastModifiedBy>
  <cp:revision>18</cp:revision>
  <dcterms:created xsi:type="dcterms:W3CDTF">2017-12-11T06:09:13Z</dcterms:created>
  <dcterms:modified xsi:type="dcterms:W3CDTF">2017-12-11T14:24:49Z</dcterms:modified>
</cp:coreProperties>
</file>