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9" r:id="rId4"/>
    <p:sldId id="273" r:id="rId5"/>
    <p:sldId id="274" r:id="rId6"/>
    <p:sldId id="271" r:id="rId7"/>
    <p:sldId id="275" r:id="rId8"/>
    <p:sldId id="266" r:id="rId9"/>
    <p:sldId id="269" r:id="rId10"/>
    <p:sldId id="26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62617" autoAdjust="0"/>
  </p:normalViewPr>
  <p:slideViewPr>
    <p:cSldViewPr snapToGrid="0">
      <p:cViewPr varScale="1">
        <p:scale>
          <a:sx n="41" d="100"/>
          <a:sy n="41" d="100"/>
        </p:scale>
        <p:origin x="17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4D0A0-71C0-4BB9-BD38-34F9FFCCDED9}" type="doc">
      <dgm:prSet loTypeId="urn:microsoft.com/office/officeart/2005/8/layout/pyramid3" loCatId="pyramid" qsTypeId="urn:microsoft.com/office/officeart/2005/8/quickstyle/simple1" qsCatId="simple" csTypeId="urn:microsoft.com/office/officeart/2005/8/colors/accent2_2" csCatId="accent2" phldr="1"/>
      <dgm:spPr/>
    </dgm:pt>
    <dgm:pt modelId="{5F7D481D-7718-49CB-A4A3-FBA25CB5F93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9BA50054-4D47-44B6-AE9E-DB56AB58B287}" type="parTrans" cxnId="{0CB69E42-4C61-4119-B89D-B8C2A18ECF1F}">
      <dgm:prSet/>
      <dgm:spPr/>
      <dgm:t>
        <a:bodyPr/>
        <a:lstStyle/>
        <a:p>
          <a:endParaRPr lang="en-US"/>
        </a:p>
      </dgm:t>
    </dgm:pt>
    <dgm:pt modelId="{E9ACA098-8B2F-4BC3-8593-E8A787DBF4D8}" type="sibTrans" cxnId="{0CB69E42-4C61-4119-B89D-B8C2A18ECF1F}">
      <dgm:prSet/>
      <dgm:spPr/>
      <dgm:t>
        <a:bodyPr/>
        <a:lstStyle/>
        <a:p>
          <a:endParaRPr lang="en-US"/>
        </a:p>
      </dgm:t>
    </dgm:pt>
    <dgm:pt modelId="{0EFA4CC2-C2F0-46BA-8D35-C2BEFC29998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92482D5F-E919-4D86-9D6F-3CB01BDAD308}" type="parTrans" cxnId="{A3B24FDE-9F1F-4469-A4A7-19FC4843CF41}">
      <dgm:prSet/>
      <dgm:spPr/>
      <dgm:t>
        <a:bodyPr/>
        <a:lstStyle/>
        <a:p>
          <a:endParaRPr lang="en-US"/>
        </a:p>
      </dgm:t>
    </dgm:pt>
    <dgm:pt modelId="{55244AFC-0F49-41D1-ABDF-8A6EEE58AADD}" type="sibTrans" cxnId="{A3B24FDE-9F1F-4469-A4A7-19FC4843CF41}">
      <dgm:prSet/>
      <dgm:spPr/>
      <dgm:t>
        <a:bodyPr/>
        <a:lstStyle/>
        <a:p>
          <a:endParaRPr lang="en-US"/>
        </a:p>
      </dgm:t>
    </dgm:pt>
    <dgm:pt modelId="{CD4B1F55-2C31-459F-8D0E-187396C5110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1FEE472B-FDB1-470C-A5F2-951CAB6ABCDD}" type="parTrans" cxnId="{1A259D6C-EB3C-4397-AFC2-0400EDE0B243}">
      <dgm:prSet/>
      <dgm:spPr/>
      <dgm:t>
        <a:bodyPr/>
        <a:lstStyle/>
        <a:p>
          <a:endParaRPr lang="en-US"/>
        </a:p>
      </dgm:t>
    </dgm:pt>
    <dgm:pt modelId="{98E176C5-8539-44AE-8E2E-C848D882B244}" type="sibTrans" cxnId="{1A259D6C-EB3C-4397-AFC2-0400EDE0B243}">
      <dgm:prSet/>
      <dgm:spPr/>
      <dgm:t>
        <a:bodyPr/>
        <a:lstStyle/>
        <a:p>
          <a:endParaRPr lang="en-US"/>
        </a:p>
      </dgm:t>
    </dgm:pt>
    <dgm:pt modelId="{48E02CC6-2557-4DFF-9B80-5DB6C935047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44EB6619-CB1C-4FEA-B8EB-3A13A413A13B}" type="parTrans" cxnId="{B314DD67-B796-4192-A039-4A97573DF699}">
      <dgm:prSet/>
      <dgm:spPr/>
      <dgm:t>
        <a:bodyPr/>
        <a:lstStyle/>
        <a:p>
          <a:endParaRPr lang="en-US"/>
        </a:p>
      </dgm:t>
    </dgm:pt>
    <dgm:pt modelId="{D440E627-4E48-45FD-956D-19D6E9366327}" type="sibTrans" cxnId="{B314DD67-B796-4192-A039-4A97573DF699}">
      <dgm:prSet/>
      <dgm:spPr/>
      <dgm:t>
        <a:bodyPr/>
        <a:lstStyle/>
        <a:p>
          <a:endParaRPr lang="en-US"/>
        </a:p>
      </dgm:t>
    </dgm:pt>
    <dgm:pt modelId="{220EA07D-4D61-4A67-885A-64FAAD2524C7}" type="pres">
      <dgm:prSet presAssocID="{35E4D0A0-71C0-4BB9-BD38-34F9FFCCDED9}" presName="Name0" presStyleCnt="0">
        <dgm:presLayoutVars>
          <dgm:dir/>
          <dgm:animLvl val="lvl"/>
          <dgm:resizeHandles val="exact"/>
        </dgm:presLayoutVars>
      </dgm:prSet>
      <dgm:spPr/>
    </dgm:pt>
    <dgm:pt modelId="{AD1359C1-C33B-4E52-9093-6A345EE7C069}" type="pres">
      <dgm:prSet presAssocID="{5F7D481D-7718-49CB-A4A3-FBA25CB5F93A}" presName="Name8" presStyleCnt="0"/>
      <dgm:spPr/>
    </dgm:pt>
    <dgm:pt modelId="{9903E700-6EE3-4DB9-94FE-FBFEA6CF43E6}" type="pres">
      <dgm:prSet presAssocID="{5F7D481D-7718-49CB-A4A3-FBA25CB5F93A}" presName="level" presStyleLbl="node1" presStyleIdx="0" presStyleCnt="4" custLinFactNeighborY="-4504">
        <dgm:presLayoutVars>
          <dgm:chMax val="1"/>
          <dgm:bulletEnabled val="1"/>
        </dgm:presLayoutVars>
      </dgm:prSet>
      <dgm:spPr/>
    </dgm:pt>
    <dgm:pt modelId="{B09120BF-2F22-4B87-8817-8FBBDAACDEB2}" type="pres">
      <dgm:prSet presAssocID="{5F7D481D-7718-49CB-A4A3-FBA25CB5F9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53E4B89-9607-4FE4-AA72-893A05A296ED}" type="pres">
      <dgm:prSet presAssocID="{48E02CC6-2557-4DFF-9B80-5DB6C9350473}" presName="Name8" presStyleCnt="0"/>
      <dgm:spPr/>
    </dgm:pt>
    <dgm:pt modelId="{5C30F580-D7E2-43F6-9888-6944B6424207}" type="pres">
      <dgm:prSet presAssocID="{48E02CC6-2557-4DFF-9B80-5DB6C9350473}" presName="level" presStyleLbl="node1" presStyleIdx="1" presStyleCnt="4">
        <dgm:presLayoutVars>
          <dgm:chMax val="1"/>
          <dgm:bulletEnabled val="1"/>
        </dgm:presLayoutVars>
      </dgm:prSet>
      <dgm:spPr/>
    </dgm:pt>
    <dgm:pt modelId="{8D5929DC-D61E-4F27-89DE-FCA4678B5EF3}" type="pres">
      <dgm:prSet presAssocID="{48E02CC6-2557-4DFF-9B80-5DB6C935047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8C747F-D739-4D12-B01B-4324A2092EF1}" type="pres">
      <dgm:prSet presAssocID="{0EFA4CC2-C2F0-46BA-8D35-C2BEFC299988}" presName="Name8" presStyleCnt="0"/>
      <dgm:spPr/>
    </dgm:pt>
    <dgm:pt modelId="{FF5EDD68-27DB-4AFE-8180-FE55169DB9A1}" type="pres">
      <dgm:prSet presAssocID="{0EFA4CC2-C2F0-46BA-8D35-C2BEFC299988}" presName="level" presStyleLbl="node1" presStyleIdx="2" presStyleCnt="4">
        <dgm:presLayoutVars>
          <dgm:chMax val="1"/>
          <dgm:bulletEnabled val="1"/>
        </dgm:presLayoutVars>
      </dgm:prSet>
      <dgm:spPr/>
    </dgm:pt>
    <dgm:pt modelId="{C8DC9907-A5DC-47F0-98A4-3D6E378EAC30}" type="pres">
      <dgm:prSet presAssocID="{0EFA4CC2-C2F0-46BA-8D35-C2BEFC29998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5141043-2C29-4FCB-AED2-92A917729738}" type="pres">
      <dgm:prSet presAssocID="{CD4B1F55-2C31-459F-8D0E-187396C51108}" presName="Name8" presStyleCnt="0"/>
      <dgm:spPr/>
    </dgm:pt>
    <dgm:pt modelId="{D1712D6A-55B0-49E9-B187-47DB15522E9A}" type="pres">
      <dgm:prSet presAssocID="{CD4B1F55-2C31-459F-8D0E-187396C51108}" presName="level" presStyleLbl="node1" presStyleIdx="3" presStyleCnt="4">
        <dgm:presLayoutVars>
          <dgm:chMax val="1"/>
          <dgm:bulletEnabled val="1"/>
        </dgm:presLayoutVars>
      </dgm:prSet>
      <dgm:spPr/>
    </dgm:pt>
    <dgm:pt modelId="{63096AF5-B7D1-4A6B-9758-A205E610D214}" type="pres">
      <dgm:prSet presAssocID="{CD4B1F55-2C31-459F-8D0E-187396C5110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1D18E30-9AA4-429B-AF60-3295CC59786E}" type="presOf" srcId="{48E02CC6-2557-4DFF-9B80-5DB6C9350473}" destId="{8D5929DC-D61E-4F27-89DE-FCA4678B5EF3}" srcOrd="1" destOrd="0" presId="urn:microsoft.com/office/officeart/2005/8/layout/pyramid3"/>
    <dgm:cxn modelId="{0CB69E42-4C61-4119-B89D-B8C2A18ECF1F}" srcId="{35E4D0A0-71C0-4BB9-BD38-34F9FFCCDED9}" destId="{5F7D481D-7718-49CB-A4A3-FBA25CB5F93A}" srcOrd="0" destOrd="0" parTransId="{9BA50054-4D47-44B6-AE9E-DB56AB58B287}" sibTransId="{E9ACA098-8B2F-4BC3-8593-E8A787DBF4D8}"/>
    <dgm:cxn modelId="{B314DD67-B796-4192-A039-4A97573DF699}" srcId="{35E4D0A0-71C0-4BB9-BD38-34F9FFCCDED9}" destId="{48E02CC6-2557-4DFF-9B80-5DB6C9350473}" srcOrd="1" destOrd="0" parTransId="{44EB6619-CB1C-4FEA-B8EB-3A13A413A13B}" sibTransId="{D440E627-4E48-45FD-956D-19D6E9366327}"/>
    <dgm:cxn modelId="{68E8AE48-F9C1-4F37-B78F-A591AE4DBEFB}" type="presOf" srcId="{35E4D0A0-71C0-4BB9-BD38-34F9FFCCDED9}" destId="{220EA07D-4D61-4A67-885A-64FAAD2524C7}" srcOrd="0" destOrd="0" presId="urn:microsoft.com/office/officeart/2005/8/layout/pyramid3"/>
    <dgm:cxn modelId="{1A259D6C-EB3C-4397-AFC2-0400EDE0B243}" srcId="{35E4D0A0-71C0-4BB9-BD38-34F9FFCCDED9}" destId="{CD4B1F55-2C31-459F-8D0E-187396C51108}" srcOrd="3" destOrd="0" parTransId="{1FEE472B-FDB1-470C-A5F2-951CAB6ABCDD}" sibTransId="{98E176C5-8539-44AE-8E2E-C848D882B244}"/>
    <dgm:cxn modelId="{8A6C4F6E-9AB0-46E3-8258-F059977205CE}" type="presOf" srcId="{CD4B1F55-2C31-459F-8D0E-187396C51108}" destId="{D1712D6A-55B0-49E9-B187-47DB15522E9A}" srcOrd="0" destOrd="0" presId="urn:microsoft.com/office/officeart/2005/8/layout/pyramid3"/>
    <dgm:cxn modelId="{CE5A7599-2931-4A45-A779-BDDC22CD6EAC}" type="presOf" srcId="{0EFA4CC2-C2F0-46BA-8D35-C2BEFC299988}" destId="{FF5EDD68-27DB-4AFE-8180-FE55169DB9A1}" srcOrd="0" destOrd="0" presId="urn:microsoft.com/office/officeart/2005/8/layout/pyramid3"/>
    <dgm:cxn modelId="{44325AC2-1B13-40A2-8229-F5F668B31C66}" type="presOf" srcId="{CD4B1F55-2C31-459F-8D0E-187396C51108}" destId="{63096AF5-B7D1-4A6B-9758-A205E610D214}" srcOrd="1" destOrd="0" presId="urn:microsoft.com/office/officeart/2005/8/layout/pyramid3"/>
    <dgm:cxn modelId="{AA0406CF-F3DE-43C7-9160-E5BEC53CF052}" type="presOf" srcId="{5F7D481D-7718-49CB-A4A3-FBA25CB5F93A}" destId="{B09120BF-2F22-4B87-8817-8FBBDAACDEB2}" srcOrd="1" destOrd="0" presId="urn:microsoft.com/office/officeart/2005/8/layout/pyramid3"/>
    <dgm:cxn modelId="{B844DCD6-228F-4617-A832-2D4F6596687C}" type="presOf" srcId="{48E02CC6-2557-4DFF-9B80-5DB6C9350473}" destId="{5C30F580-D7E2-43F6-9888-6944B6424207}" srcOrd="0" destOrd="0" presId="urn:microsoft.com/office/officeart/2005/8/layout/pyramid3"/>
    <dgm:cxn modelId="{A3B24FDE-9F1F-4469-A4A7-19FC4843CF41}" srcId="{35E4D0A0-71C0-4BB9-BD38-34F9FFCCDED9}" destId="{0EFA4CC2-C2F0-46BA-8D35-C2BEFC299988}" srcOrd="2" destOrd="0" parTransId="{92482D5F-E919-4D86-9D6F-3CB01BDAD308}" sibTransId="{55244AFC-0F49-41D1-ABDF-8A6EEE58AADD}"/>
    <dgm:cxn modelId="{37651FEF-9115-49D9-9478-66DB0EBF2340}" type="presOf" srcId="{0EFA4CC2-C2F0-46BA-8D35-C2BEFC299988}" destId="{C8DC9907-A5DC-47F0-98A4-3D6E378EAC30}" srcOrd="1" destOrd="0" presId="urn:microsoft.com/office/officeart/2005/8/layout/pyramid3"/>
    <dgm:cxn modelId="{84C35DFD-BA73-4525-87B9-F45B4328C8E8}" type="presOf" srcId="{5F7D481D-7718-49CB-A4A3-FBA25CB5F93A}" destId="{9903E700-6EE3-4DB9-94FE-FBFEA6CF43E6}" srcOrd="0" destOrd="0" presId="urn:microsoft.com/office/officeart/2005/8/layout/pyramid3"/>
    <dgm:cxn modelId="{31AC4184-A285-4148-8E82-D4C1CAAE3DEE}" type="presParOf" srcId="{220EA07D-4D61-4A67-885A-64FAAD2524C7}" destId="{AD1359C1-C33B-4E52-9093-6A345EE7C069}" srcOrd="0" destOrd="0" presId="urn:microsoft.com/office/officeart/2005/8/layout/pyramid3"/>
    <dgm:cxn modelId="{E2CD89A0-6597-4CC9-A9ED-62FC2A04A1AB}" type="presParOf" srcId="{AD1359C1-C33B-4E52-9093-6A345EE7C069}" destId="{9903E700-6EE3-4DB9-94FE-FBFEA6CF43E6}" srcOrd="0" destOrd="0" presId="urn:microsoft.com/office/officeart/2005/8/layout/pyramid3"/>
    <dgm:cxn modelId="{79637BC2-BC9A-45A3-A362-A3706111FFA2}" type="presParOf" srcId="{AD1359C1-C33B-4E52-9093-6A345EE7C069}" destId="{B09120BF-2F22-4B87-8817-8FBBDAACDEB2}" srcOrd="1" destOrd="0" presId="urn:microsoft.com/office/officeart/2005/8/layout/pyramid3"/>
    <dgm:cxn modelId="{EBE79201-3C34-4FBC-B887-9CA32B269302}" type="presParOf" srcId="{220EA07D-4D61-4A67-885A-64FAAD2524C7}" destId="{B53E4B89-9607-4FE4-AA72-893A05A296ED}" srcOrd="1" destOrd="0" presId="urn:microsoft.com/office/officeart/2005/8/layout/pyramid3"/>
    <dgm:cxn modelId="{8D7E2863-4DAF-4B04-9828-3F39F2BA4136}" type="presParOf" srcId="{B53E4B89-9607-4FE4-AA72-893A05A296ED}" destId="{5C30F580-D7E2-43F6-9888-6944B6424207}" srcOrd="0" destOrd="0" presId="urn:microsoft.com/office/officeart/2005/8/layout/pyramid3"/>
    <dgm:cxn modelId="{AE4FF8A5-1B1E-4F84-ACEA-915C2FCD8F41}" type="presParOf" srcId="{B53E4B89-9607-4FE4-AA72-893A05A296ED}" destId="{8D5929DC-D61E-4F27-89DE-FCA4678B5EF3}" srcOrd="1" destOrd="0" presId="urn:microsoft.com/office/officeart/2005/8/layout/pyramid3"/>
    <dgm:cxn modelId="{2329BDF6-650C-4204-ADAB-E6B08A68A374}" type="presParOf" srcId="{220EA07D-4D61-4A67-885A-64FAAD2524C7}" destId="{1B8C747F-D739-4D12-B01B-4324A2092EF1}" srcOrd="2" destOrd="0" presId="urn:microsoft.com/office/officeart/2005/8/layout/pyramid3"/>
    <dgm:cxn modelId="{0C574331-12EF-428C-8008-8150AFA3A444}" type="presParOf" srcId="{1B8C747F-D739-4D12-B01B-4324A2092EF1}" destId="{FF5EDD68-27DB-4AFE-8180-FE55169DB9A1}" srcOrd="0" destOrd="0" presId="urn:microsoft.com/office/officeart/2005/8/layout/pyramid3"/>
    <dgm:cxn modelId="{0C725D05-4EFA-4250-873D-3357B699991B}" type="presParOf" srcId="{1B8C747F-D739-4D12-B01B-4324A2092EF1}" destId="{C8DC9907-A5DC-47F0-98A4-3D6E378EAC30}" srcOrd="1" destOrd="0" presId="urn:microsoft.com/office/officeart/2005/8/layout/pyramid3"/>
    <dgm:cxn modelId="{E297176D-6871-41F4-AE2E-CAF6B6CAF46D}" type="presParOf" srcId="{220EA07D-4D61-4A67-885A-64FAAD2524C7}" destId="{25141043-2C29-4FCB-AED2-92A917729738}" srcOrd="3" destOrd="0" presId="urn:microsoft.com/office/officeart/2005/8/layout/pyramid3"/>
    <dgm:cxn modelId="{C80ADD95-B81A-43C4-B7DF-60EC03F333DA}" type="presParOf" srcId="{25141043-2C29-4FCB-AED2-92A917729738}" destId="{D1712D6A-55B0-49E9-B187-47DB15522E9A}" srcOrd="0" destOrd="0" presId="urn:microsoft.com/office/officeart/2005/8/layout/pyramid3"/>
    <dgm:cxn modelId="{A4EC1494-9E56-41BB-B7C2-17A2BD975AB2}" type="presParOf" srcId="{25141043-2C29-4FCB-AED2-92A917729738}" destId="{63096AF5-B7D1-4A6B-9758-A205E610D21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E700-6EE3-4DB9-94FE-FBFEA6CF43E6}">
      <dsp:nvSpPr>
        <dsp:cNvPr id="0" name=""/>
        <dsp:cNvSpPr/>
      </dsp:nvSpPr>
      <dsp:spPr>
        <a:xfrm rot="10800000">
          <a:off x="0" y="0"/>
          <a:ext cx="7560676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4</a:t>
          </a:r>
        </a:p>
      </dsp:txBody>
      <dsp:txXfrm rot="-10800000">
        <a:off x="1323118" y="0"/>
        <a:ext cx="4914439" cy="937076"/>
      </dsp:txXfrm>
    </dsp:sp>
    <dsp:sp modelId="{5C30F580-D7E2-43F6-9888-6944B6424207}">
      <dsp:nvSpPr>
        <dsp:cNvPr id="0" name=""/>
        <dsp:cNvSpPr/>
      </dsp:nvSpPr>
      <dsp:spPr>
        <a:xfrm rot="10800000">
          <a:off x="945084" y="937076"/>
          <a:ext cx="5670507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3</a:t>
          </a:r>
        </a:p>
      </dsp:txBody>
      <dsp:txXfrm rot="-10800000">
        <a:off x="1937423" y="937076"/>
        <a:ext cx="3685829" cy="937076"/>
      </dsp:txXfrm>
    </dsp:sp>
    <dsp:sp modelId="{FF5EDD68-27DB-4AFE-8180-FE55169DB9A1}">
      <dsp:nvSpPr>
        <dsp:cNvPr id="0" name=""/>
        <dsp:cNvSpPr/>
      </dsp:nvSpPr>
      <dsp:spPr>
        <a:xfrm rot="10800000">
          <a:off x="1890169" y="1874153"/>
          <a:ext cx="3780338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2</a:t>
          </a:r>
        </a:p>
      </dsp:txBody>
      <dsp:txXfrm rot="-10800000">
        <a:off x="2551728" y="1874153"/>
        <a:ext cx="2457219" cy="937076"/>
      </dsp:txXfrm>
    </dsp:sp>
    <dsp:sp modelId="{D1712D6A-55B0-49E9-B187-47DB15522E9A}">
      <dsp:nvSpPr>
        <dsp:cNvPr id="0" name=""/>
        <dsp:cNvSpPr/>
      </dsp:nvSpPr>
      <dsp:spPr>
        <a:xfrm rot="10800000">
          <a:off x="2835253" y="2811230"/>
          <a:ext cx="1890169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1</a:t>
          </a:r>
        </a:p>
      </dsp:txBody>
      <dsp:txXfrm rot="-10800000">
        <a:off x="2835253" y="2811230"/>
        <a:ext cx="1890169" cy="937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FBBB-3935-434B-BC46-B788F489023C}" type="datetimeFigureOut">
              <a:rPr lang="en-PH" smtClean="0"/>
              <a:t>02/01/2018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C609-FAFD-46ED-839A-3096354BE8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150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6593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744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546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="1" dirty="0"/>
              <a:t>DANE: </a:t>
            </a:r>
            <a:r>
              <a:rPr lang="en-PH" b="0" i="1" dirty="0"/>
              <a:t>(</a:t>
            </a:r>
            <a:r>
              <a:rPr lang="en-PH" b="0" i="1" dirty="0" err="1"/>
              <a:t>Ikaw</a:t>
            </a:r>
            <a:r>
              <a:rPr lang="en-PH" b="0" i="1" dirty="0"/>
              <a:t> </a:t>
            </a:r>
            <a:r>
              <a:rPr lang="en-PH" b="0" i="1" dirty="0" err="1"/>
              <a:t>na</a:t>
            </a:r>
            <a:r>
              <a:rPr lang="en-PH" b="0" i="1" dirty="0"/>
              <a:t> </a:t>
            </a:r>
            <a:r>
              <a:rPr lang="en-PH" b="0" i="1" dirty="0" err="1"/>
              <a:t>po</a:t>
            </a:r>
            <a:r>
              <a:rPr lang="en-PH" b="0" i="1" dirty="0"/>
              <a:t> </a:t>
            </a:r>
            <a:r>
              <a:rPr lang="en-PH" b="0" i="1" dirty="0" err="1"/>
              <a:t>bahala</a:t>
            </a:r>
            <a:r>
              <a:rPr lang="en-PH" b="0" i="1" dirty="0"/>
              <a:t> </a:t>
            </a:r>
            <a:r>
              <a:rPr lang="en-PH" b="0" i="1" dirty="0" err="1"/>
              <a:t>sa</a:t>
            </a:r>
            <a:r>
              <a:rPr lang="en-PH" b="0" i="1" dirty="0"/>
              <a:t> introduction, </a:t>
            </a:r>
            <a:r>
              <a:rPr lang="en-PH" b="0" i="1" dirty="0" err="1"/>
              <a:t>basta</a:t>
            </a:r>
            <a:r>
              <a:rPr lang="en-PH" b="0" i="1" dirty="0"/>
              <a:t> ang gusto </a:t>
            </a:r>
            <a:r>
              <a:rPr lang="en-PH" b="0" i="1" dirty="0" err="1"/>
              <a:t>ni</a:t>
            </a:r>
            <a:r>
              <a:rPr lang="en-PH" b="0" i="1" dirty="0"/>
              <a:t> Sir </a:t>
            </a:r>
            <a:r>
              <a:rPr lang="en-PH" b="0" i="1" dirty="0" err="1"/>
              <a:t>Deeno</a:t>
            </a:r>
            <a:r>
              <a:rPr lang="en-PH" b="0" i="1" dirty="0"/>
              <a:t>, may engagement </a:t>
            </a:r>
            <a:r>
              <a:rPr lang="en-PH" b="0" i="1" dirty="0" err="1"/>
              <a:t>tayo</a:t>
            </a:r>
            <a:r>
              <a:rPr lang="en-PH" b="0" i="1" dirty="0"/>
              <a:t> </a:t>
            </a:r>
            <a:r>
              <a:rPr lang="en-PH" b="0" i="1" dirty="0" err="1"/>
              <a:t>sa</a:t>
            </a:r>
            <a:r>
              <a:rPr lang="en-PH" b="0" i="1" dirty="0"/>
              <a:t> audience start </a:t>
            </a:r>
            <a:r>
              <a:rPr lang="en-PH" b="0" i="1" dirty="0" err="1"/>
              <a:t>palang</a:t>
            </a:r>
            <a:r>
              <a:rPr lang="en-PH" b="0" i="1" dirty="0"/>
              <a:t> ng presentation. Kung </a:t>
            </a:r>
            <a:r>
              <a:rPr lang="en-PH" b="0" i="1" dirty="0" err="1"/>
              <a:t>paano</a:t>
            </a:r>
            <a:r>
              <a:rPr lang="en-PH" b="0" i="1" dirty="0"/>
              <a:t> </a:t>
            </a:r>
            <a:r>
              <a:rPr lang="en-PH" b="0" i="1" dirty="0" err="1"/>
              <a:t>yung</a:t>
            </a:r>
            <a:r>
              <a:rPr lang="en-PH" b="0" i="1" dirty="0"/>
              <a:t> </a:t>
            </a:r>
            <a:r>
              <a:rPr lang="en-PH" b="0" i="1" dirty="0" err="1"/>
              <a:t>ginawa</a:t>
            </a:r>
            <a:r>
              <a:rPr lang="en-PH" b="0" i="1" dirty="0"/>
              <a:t> </a:t>
            </a:r>
            <a:r>
              <a:rPr lang="en-PH" b="0" i="1" dirty="0" err="1"/>
              <a:t>nating</a:t>
            </a:r>
            <a:r>
              <a:rPr lang="en-PH" b="0" i="1" dirty="0"/>
              <a:t> </a:t>
            </a:r>
            <a:r>
              <a:rPr lang="en-PH" b="0" i="1" dirty="0" err="1"/>
              <a:t>nung</a:t>
            </a:r>
            <a:r>
              <a:rPr lang="en-PH" b="0" i="1" dirty="0"/>
              <a:t> </a:t>
            </a:r>
            <a:r>
              <a:rPr lang="en-PH" b="0" i="1" dirty="0" err="1"/>
              <a:t>nagpresent</a:t>
            </a:r>
            <a:r>
              <a:rPr lang="en-PH" b="0" i="1" dirty="0"/>
              <a:t> </a:t>
            </a:r>
            <a:r>
              <a:rPr lang="en-PH" b="0" i="1" dirty="0" err="1"/>
              <a:t>tayo</a:t>
            </a:r>
            <a:r>
              <a:rPr lang="en-PH" b="0" i="1" dirty="0"/>
              <a:t> ng mobile application </a:t>
            </a:r>
            <a:r>
              <a:rPr lang="en-PH" b="0" i="1" dirty="0" err="1"/>
              <a:t>natin</a:t>
            </a:r>
            <a:r>
              <a:rPr lang="en-PH" b="0" i="1" dirty="0"/>
              <a:t> </a:t>
            </a:r>
            <a:r>
              <a:rPr lang="en-PH" b="0" i="1" dirty="0" err="1"/>
              <a:t>sa</a:t>
            </a:r>
            <a:r>
              <a:rPr lang="en-PH" b="0" i="1" dirty="0"/>
              <a:t> </a:t>
            </a:r>
            <a:r>
              <a:rPr lang="en-PH" b="0" i="1" dirty="0" err="1"/>
              <a:t>kanya</a:t>
            </a:r>
            <a:r>
              <a:rPr lang="en-PH" b="0" i="1" dirty="0"/>
              <a:t> </a:t>
            </a:r>
            <a:r>
              <a:rPr lang="en-PH" b="0" i="1" dirty="0">
                <a:sym typeface="Wingdings" panose="05000000000000000000" pitchFamily="2" charset="2"/>
              </a:rPr>
              <a:t> </a:t>
            </a:r>
            <a:r>
              <a:rPr lang="en-PH" b="0" i="1" dirty="0" err="1">
                <a:sym typeface="Wingdings" panose="05000000000000000000" pitchFamily="2" charset="2"/>
              </a:rPr>
              <a:t>basta</a:t>
            </a:r>
            <a:r>
              <a:rPr lang="en-PH" b="0" i="1" dirty="0">
                <a:sym typeface="Wingdings" panose="05000000000000000000" pitchFamily="2" charset="2"/>
              </a:rPr>
              <a:t> mas ok </a:t>
            </a:r>
            <a:r>
              <a:rPr lang="en-PH" b="0" i="1" dirty="0" err="1">
                <a:sym typeface="Wingdings" panose="05000000000000000000" pitchFamily="2" charset="2"/>
              </a:rPr>
              <a:t>siguro</a:t>
            </a:r>
            <a:r>
              <a:rPr lang="en-PH" b="0" i="1" dirty="0">
                <a:sym typeface="Wingdings" panose="05000000000000000000" pitchFamily="2" charset="2"/>
              </a:rPr>
              <a:t> kung you start with a question/s</a:t>
            </a:r>
            <a:r>
              <a:rPr lang="en-PH" b="0" i="1" dirty="0"/>
              <a:t>). </a:t>
            </a:r>
          </a:p>
          <a:p>
            <a:endParaRPr lang="en-PH" b="0" i="1" dirty="0"/>
          </a:p>
          <a:p>
            <a:r>
              <a:rPr lang="en-PH" b="0" i="1" u="sng" dirty="0" err="1"/>
              <a:t>Eto</a:t>
            </a:r>
            <a:r>
              <a:rPr lang="en-PH" b="0" i="1" u="sng" dirty="0"/>
              <a:t> </a:t>
            </a:r>
            <a:r>
              <a:rPr lang="en-PH" b="0" i="1" u="sng" dirty="0" err="1"/>
              <a:t>pala</a:t>
            </a:r>
            <a:r>
              <a:rPr lang="en-PH" b="0" i="1" u="sng" dirty="0"/>
              <a:t> </a:t>
            </a:r>
            <a:r>
              <a:rPr lang="en-PH" b="0" i="1" u="sng" dirty="0" err="1"/>
              <a:t>yung</a:t>
            </a:r>
            <a:r>
              <a:rPr lang="en-PH" b="0" i="1" u="sng" dirty="0"/>
              <a:t> content </a:t>
            </a:r>
            <a:r>
              <a:rPr lang="en-PH" b="0" i="1" u="sng" dirty="0" err="1"/>
              <a:t>nung</a:t>
            </a:r>
            <a:r>
              <a:rPr lang="en-PH" b="0" i="1" u="sng" dirty="0"/>
              <a:t> </a:t>
            </a:r>
            <a:r>
              <a:rPr lang="en-PH" b="0" i="1" u="sng" dirty="0" err="1"/>
              <a:t>sa</a:t>
            </a:r>
            <a:r>
              <a:rPr lang="en-PH" b="0" i="1" u="sng" dirty="0"/>
              <a:t> dating slides: </a:t>
            </a:r>
          </a:p>
          <a:p>
            <a:endParaRPr lang="en-PH" b="0" i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/>
              <a:t>Client:  Taal Vista Hotel </a:t>
            </a:r>
          </a:p>
          <a:p>
            <a:endParaRPr lang="en-PH" sz="2000" dirty="0"/>
          </a:p>
          <a:p>
            <a:r>
              <a:rPr lang="en-PH" sz="2000" dirty="0"/>
              <a:t>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Unattended service requests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Limited escalation process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PH" sz="1800" dirty="0"/>
          </a:p>
          <a:p>
            <a:r>
              <a:rPr lang="en-PH" sz="2000" dirty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Escalation module</a:t>
            </a:r>
          </a:p>
          <a:p>
            <a:endParaRPr lang="en-PH" b="1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798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562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1200" dirty="0"/>
              <a:t>Gather and analyze escalation data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1200" dirty="0"/>
              <a:t>Develop an Escalation Management Module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1200" dirty="0"/>
              <a:t>Generate reports to further improve quality management of the hotel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186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200" dirty="0"/>
              <a:t>Module will be initiated by an escalated service ticket</a:t>
            </a:r>
          </a:p>
          <a:p>
            <a:pPr marL="0" indent="0">
              <a:buNone/>
            </a:pPr>
            <a:endParaRPr lang="en-P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200" dirty="0"/>
              <a:t>Generate escalation reports from data gathered on the escalation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4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216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200" dirty="0"/>
              <a:t>Limited within the quality aspect of services </a:t>
            </a:r>
          </a:p>
          <a:p>
            <a:endParaRPr lang="en-P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200" dirty="0"/>
              <a:t>When the action needed on the service-related requests must be done by the expertise of a third party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14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dirty="0"/>
              <a:t>Receive: Unattended service tickets </a:t>
            </a:r>
          </a:p>
          <a:p>
            <a:pPr marL="0" indent="0">
              <a:buNone/>
            </a:pPr>
            <a:endParaRPr lang="en-P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dirty="0"/>
              <a:t>Hierarchy Level: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1 – Supervisor (SP)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2 – Department Manager (DM)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3 – Resident Manager (RM)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4 – General Manager (GM)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918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Service request and report system is responsible for monitoring the service tickets and transform it into an escalated ticket. However,  this process cannot be done without an unattended service ticket. </a:t>
            </a:r>
            <a:br>
              <a:rPr lang="en-PH" dirty="0"/>
            </a:br>
            <a:endParaRPr lang="en-PH" dirty="0"/>
          </a:p>
          <a:p>
            <a:r>
              <a:rPr lang="en-PH" dirty="0"/>
              <a:t>Once the unattended service ticket became an escalated ticket, the escalation management module notifies the Level 1 senior employee which is the Supervisor – the supervisor must update the escalated ticket status for it to considered by the module as an In-progress ticket and also to activate the timer. If the Supervisor failed to close the ticket and exceeds by the given time, it automatically notifies and re-assign the ticket to the next level of senior employee which is the Department Manager. </a:t>
            </a:r>
            <a:br>
              <a:rPr lang="en-PH" dirty="0"/>
            </a:br>
            <a:br>
              <a:rPr lang="en-PH" dirty="0"/>
            </a:br>
            <a:r>
              <a:rPr lang="en-PH" dirty="0"/>
              <a:t>Previous owners of the ticket must enter an escalated ticket’s reason.</a:t>
            </a:r>
          </a:p>
          <a:p>
            <a:endParaRPr lang="en-PH" dirty="0"/>
          </a:p>
          <a:p>
            <a:r>
              <a:rPr lang="en-PH" dirty="0"/>
              <a:t>Once the tickets closed, the module sends an update of escalated ticket details to the Service Request and </a:t>
            </a:r>
            <a:r>
              <a:rPr lang="en-PH"/>
              <a:t>Report System and generates </a:t>
            </a:r>
            <a:r>
              <a:rPr lang="en-PH" dirty="0"/>
              <a:t>an escalation report which displays a graphical representation of how many times a certain nature of service were escalated.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421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BCFF8-5F4F-4469-87D0-138BD121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0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F87D5-B3DC-4E7F-9001-21472AC7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164" y="844659"/>
            <a:ext cx="9733671" cy="2149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dirty="0"/>
              <a:t>Escalation straight-up:</a:t>
            </a:r>
            <a:br>
              <a:rPr lang="en-PH" dirty="0"/>
            </a:br>
            <a:r>
              <a:rPr lang="en-PH" dirty="0"/>
              <a:t>ESCALATION MANAGEMENT MODULE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AE18A-577E-46BC-A743-035ADA95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991" y="4135733"/>
            <a:ext cx="3682652" cy="203333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PH" dirty="0">
                <a:solidFill>
                  <a:schemeClr val="bg1"/>
                </a:solidFill>
              </a:rPr>
              <a:t>Alabado, Matthew Arnold</a:t>
            </a:r>
          </a:p>
          <a:p>
            <a:r>
              <a:rPr lang="en-PH" dirty="0">
                <a:solidFill>
                  <a:schemeClr val="bg1"/>
                </a:solidFill>
              </a:rPr>
              <a:t>Alconcel, Alanis Watz</a:t>
            </a:r>
          </a:p>
          <a:p>
            <a:r>
              <a:rPr lang="en-PH" dirty="0">
                <a:solidFill>
                  <a:schemeClr val="bg1"/>
                </a:solidFill>
              </a:rPr>
              <a:t>Balubal, Samantha Nicole </a:t>
            </a:r>
          </a:p>
          <a:p>
            <a:r>
              <a:rPr lang="en-PH" dirty="0">
                <a:solidFill>
                  <a:schemeClr val="bg1"/>
                </a:solidFill>
              </a:rPr>
              <a:t>Brillantes, Rachel Anne </a:t>
            </a:r>
          </a:p>
          <a:p>
            <a:r>
              <a:rPr lang="en-PH" dirty="0">
                <a:solidFill>
                  <a:schemeClr val="bg1"/>
                </a:solidFill>
              </a:rPr>
              <a:t>Burton, Kathrine Danielle</a:t>
            </a:r>
          </a:p>
          <a:p>
            <a:r>
              <a:rPr lang="en-PH" dirty="0">
                <a:solidFill>
                  <a:schemeClr val="bg1"/>
                </a:solidFill>
              </a:rPr>
              <a:t>Pamittan, Engel-Jan </a:t>
            </a:r>
          </a:p>
        </p:txBody>
      </p:sp>
    </p:spTree>
    <p:extLst>
      <p:ext uri="{BB962C8B-B14F-4D97-AF65-F5344CB8AC3E}">
        <p14:creationId xmlns:p14="http://schemas.microsoft.com/office/powerpoint/2010/main" val="27646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45C6-262B-4579-B307-ACA2B54C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755"/>
            <a:ext cx="7729728" cy="1188720"/>
          </a:xfrm>
        </p:spPr>
        <p:txBody>
          <a:bodyPr/>
          <a:lstStyle/>
          <a:p>
            <a:r>
              <a:rPr lang="en-PH" dirty="0"/>
              <a:t>Context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23A09-A17A-4B2D-A33C-87750170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901" y="2058945"/>
            <a:ext cx="10572198" cy="4285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E7537-2A44-47F0-A507-B4CFA6574C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5" t="17262" r="10836"/>
          <a:stretch/>
        </p:blipFill>
        <p:spPr>
          <a:xfrm>
            <a:off x="10691446" y="6302272"/>
            <a:ext cx="1500553" cy="5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BCFF8-5F4F-4469-87D0-138BD121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0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F87D5-B3DC-4E7F-9001-21472AC7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164" y="844659"/>
            <a:ext cx="9733671" cy="2149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dirty="0"/>
              <a:t>Escalation straight-up:</a:t>
            </a:r>
            <a:br>
              <a:rPr lang="en-PH" dirty="0"/>
            </a:br>
            <a:r>
              <a:rPr lang="en-PH" dirty="0"/>
              <a:t>ESCALATION MANAGEMENT MODULE </a:t>
            </a:r>
          </a:p>
        </p:txBody>
      </p:sp>
    </p:spTree>
    <p:extLst>
      <p:ext uri="{BB962C8B-B14F-4D97-AF65-F5344CB8AC3E}">
        <p14:creationId xmlns:p14="http://schemas.microsoft.com/office/powerpoint/2010/main" val="322459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B0E2-F360-4B02-AB7A-56A99CFB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9191"/>
            <a:ext cx="7729728" cy="1188720"/>
          </a:xfrm>
        </p:spPr>
        <p:txBody>
          <a:bodyPr/>
          <a:lstStyle/>
          <a:p>
            <a:r>
              <a:rPr lang="en-PH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443F3-6BDF-4AC8-BCEA-9236B4B88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395579" y="6127957"/>
            <a:ext cx="1770038" cy="730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0C741F-C455-4820-BF02-922DE2AC92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70" t="18744" r="7270" b="13003"/>
          <a:stretch/>
        </p:blipFill>
        <p:spPr>
          <a:xfrm>
            <a:off x="3465795" y="2441866"/>
            <a:ext cx="5794858" cy="3652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C32D2-8DA9-4C62-8ABC-70B15D8E8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136" y="1847338"/>
            <a:ext cx="7729728" cy="467078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519BE2-FCFA-4C6E-B861-E444F8EA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851" y="5238497"/>
            <a:ext cx="3570057" cy="1023199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PH" sz="1850" dirty="0">
                <a:solidFill>
                  <a:schemeClr val="bg1"/>
                </a:solidFill>
              </a:rPr>
              <a:t>Unattended service requests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50" dirty="0">
                <a:solidFill>
                  <a:schemeClr val="bg1"/>
                </a:solidFill>
              </a:rPr>
              <a:t>Limited escalation process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4C4F6C-968F-415D-8E6E-5270E00CF1A6}"/>
              </a:ext>
            </a:extLst>
          </p:cNvPr>
          <p:cNvSpPr txBox="1">
            <a:spLocks/>
          </p:cNvSpPr>
          <p:nvPr/>
        </p:nvSpPr>
        <p:spPr>
          <a:xfrm>
            <a:off x="6880485" y="2932511"/>
            <a:ext cx="2840536" cy="80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PH" sz="1850" dirty="0">
                <a:solidFill>
                  <a:schemeClr val="bg1"/>
                </a:solidFill>
              </a:rPr>
              <a:t>Escalation Module</a:t>
            </a:r>
          </a:p>
        </p:txBody>
      </p:sp>
    </p:spTree>
    <p:extLst>
      <p:ext uri="{BB962C8B-B14F-4D97-AF65-F5344CB8AC3E}">
        <p14:creationId xmlns:p14="http://schemas.microsoft.com/office/powerpoint/2010/main" val="29688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88E3-13E3-482C-82ED-F6CA58C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 General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4BF8-4BDA-4C8A-A0AB-9CF654BC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2991743"/>
            <a:ext cx="7729729" cy="1188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2000" dirty="0"/>
              <a:t>Develop a solution for Taal Vista Hotel that will produce effective escalation process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E35EF-31E0-49AA-81A2-2A104B6CD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D16-5D60-4A64-BA47-93E3DA2A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7150"/>
            <a:ext cx="7729728" cy="1188720"/>
          </a:xfrm>
        </p:spPr>
        <p:txBody>
          <a:bodyPr/>
          <a:lstStyle/>
          <a:p>
            <a:r>
              <a:rPr lang="en-PH" dirty="0"/>
              <a:t>Specific OBJECTIVES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8A749E-DA7B-4922-A53B-5B4D50DC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017" t="12000" r="6142" b="11579"/>
          <a:stretch/>
        </p:blipFill>
        <p:spPr>
          <a:xfrm>
            <a:off x="0" y="2518347"/>
            <a:ext cx="2767971" cy="23834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8FF048-5619-4B03-AD81-4A7EA2D595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58FD7-F23E-4262-AE81-C535596E36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904" t="51672" r="2019" b="4089"/>
          <a:stretch/>
        </p:blipFill>
        <p:spPr>
          <a:xfrm>
            <a:off x="9424032" y="2515349"/>
            <a:ext cx="2767971" cy="23834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03C3A7-7D2C-4C57-AB65-1D60043CE6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835" r="37254"/>
          <a:stretch/>
        </p:blipFill>
        <p:spPr>
          <a:xfrm>
            <a:off x="4858958" y="3032507"/>
            <a:ext cx="2474084" cy="149901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F6D677A-715E-4310-A4C3-85BAD02FAF1C}"/>
              </a:ext>
            </a:extLst>
          </p:cNvPr>
          <p:cNvSpPr/>
          <p:nvPr/>
        </p:nvSpPr>
        <p:spPr>
          <a:xfrm>
            <a:off x="2998032" y="3458980"/>
            <a:ext cx="1618938" cy="63333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C0ACFD-E18E-47D5-842D-604BA0DD26CF}"/>
              </a:ext>
            </a:extLst>
          </p:cNvPr>
          <p:cNvSpPr/>
          <p:nvPr/>
        </p:nvSpPr>
        <p:spPr>
          <a:xfrm>
            <a:off x="7575030" y="3465348"/>
            <a:ext cx="1618938" cy="63333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842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8BA9-60C0-4BA7-A4CF-26A5EA75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0321"/>
            <a:ext cx="7729728" cy="1188720"/>
          </a:xfrm>
        </p:spPr>
        <p:txBody>
          <a:bodyPr/>
          <a:lstStyle/>
          <a:p>
            <a:r>
              <a:rPr lang="en-PH" dirty="0"/>
              <a:t>SCOPE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93400E-1C8A-43F3-BB4E-279C1CC7B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9403" y="2333339"/>
            <a:ext cx="3412396" cy="341239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F9917-B388-498F-B42E-ECD576388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BD9B1-310D-4A94-B4EB-14F82B905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6236">
            <a:off x="555146" y="2575763"/>
            <a:ext cx="5415363" cy="2981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4123BB-21F6-47C8-8C21-12BCDADD9B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52" b="49563"/>
          <a:stretch/>
        </p:blipFill>
        <p:spPr>
          <a:xfrm>
            <a:off x="7210103" y="2672861"/>
            <a:ext cx="3695783" cy="31330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4C7D13-7D26-4127-9DCB-98B09650B4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456"/>
          <a:stretch/>
        </p:blipFill>
        <p:spPr>
          <a:xfrm rot="21226502">
            <a:off x="7103081" y="2391402"/>
            <a:ext cx="3937962" cy="35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5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CCC3-324D-431F-A9E7-5207ACE4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9" y="331646"/>
            <a:ext cx="7729728" cy="1188720"/>
          </a:xfrm>
        </p:spPr>
        <p:txBody>
          <a:bodyPr/>
          <a:lstStyle/>
          <a:p>
            <a:r>
              <a:rPr lang="en-PH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33472-39D6-45A0-A7CB-F8786B492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756054"/>
              </p:ext>
            </p:extLst>
          </p:nvPr>
        </p:nvGraphicFramePr>
        <p:xfrm>
          <a:off x="2230438" y="2626567"/>
          <a:ext cx="7560676" cy="3748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19F457-68F4-4992-96A1-9F3D1F7053AC}"/>
              </a:ext>
            </a:extLst>
          </p:cNvPr>
          <p:cNvSpPr txBox="1"/>
          <p:nvPr/>
        </p:nvSpPr>
        <p:spPr>
          <a:xfrm>
            <a:off x="9383152" y="3164938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General Manager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59523-0EF3-43C3-BAE2-9485B97ED0D6}"/>
              </a:ext>
            </a:extLst>
          </p:cNvPr>
          <p:cNvSpPr txBox="1"/>
          <p:nvPr/>
        </p:nvSpPr>
        <p:spPr>
          <a:xfrm>
            <a:off x="8696140" y="4032124"/>
            <a:ext cx="188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Resident Manager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430E5-3796-486D-8A50-D0FDACEC8D15}"/>
              </a:ext>
            </a:extLst>
          </p:cNvPr>
          <p:cNvSpPr txBox="1"/>
          <p:nvPr/>
        </p:nvSpPr>
        <p:spPr>
          <a:xfrm>
            <a:off x="7747784" y="4899310"/>
            <a:ext cx="22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Department Manager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B5E4-03DB-4FFE-B539-56438C89BC9E}"/>
              </a:ext>
            </a:extLst>
          </p:cNvPr>
          <p:cNvSpPr txBox="1"/>
          <p:nvPr/>
        </p:nvSpPr>
        <p:spPr>
          <a:xfrm>
            <a:off x="7124117" y="5766496"/>
            <a:ext cx="12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Supervisor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4D9DF-D4D7-4596-BB94-B47E2CCAAE23}"/>
              </a:ext>
            </a:extLst>
          </p:cNvPr>
          <p:cNvSpPr txBox="1"/>
          <p:nvPr/>
        </p:nvSpPr>
        <p:spPr>
          <a:xfrm>
            <a:off x="2230438" y="1887676"/>
            <a:ext cx="4311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000" dirty="0"/>
              <a:t>Target Users: </a:t>
            </a:r>
          </a:p>
        </p:txBody>
      </p:sp>
    </p:spTree>
    <p:extLst>
      <p:ext uri="{BB962C8B-B14F-4D97-AF65-F5344CB8AC3E}">
        <p14:creationId xmlns:p14="http://schemas.microsoft.com/office/powerpoint/2010/main" val="286143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816C-E406-4DC5-A5FC-6E390B9F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4067"/>
            <a:ext cx="7729728" cy="1188720"/>
          </a:xfrm>
        </p:spPr>
        <p:txBody>
          <a:bodyPr/>
          <a:lstStyle/>
          <a:p>
            <a:r>
              <a:rPr lang="en-PH" dirty="0"/>
              <a:t>LIMITATIONS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6C735-F2EF-4F32-B6D9-75EAFBA34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9806" y="2695523"/>
            <a:ext cx="3126927" cy="311650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3FBC7-403B-4FAF-BACB-5738C745AE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B404A-B3A2-46B3-A23A-BDCC0A445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664" y="2585706"/>
            <a:ext cx="4311303" cy="3233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C08FCC-4FF9-430A-A72A-1B9CEFBE0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131" y="2578551"/>
            <a:ext cx="3158776" cy="32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8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1C1A-C824-4202-9F53-72A989BD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PH" dirty="0"/>
              <a:t>Systems overview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6DE0BE-8C36-4806-9797-CE998CCE0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1375650">
            <a:off x="250760" y="2383061"/>
            <a:ext cx="3775042" cy="20783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FB4E16-A6DC-4C01-B968-1FF9A48AA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5" t="17262" r="10836"/>
          <a:stretch/>
        </p:blipFill>
        <p:spPr>
          <a:xfrm>
            <a:off x="10619800" y="6275738"/>
            <a:ext cx="1572199" cy="582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F1B72-31B7-437D-B310-DA6ACB677C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62" t="7232" r="12887" b="8850"/>
          <a:stretch/>
        </p:blipFill>
        <p:spPr>
          <a:xfrm>
            <a:off x="5383316" y="2262179"/>
            <a:ext cx="2396584" cy="268693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15D38FE-C5D8-4FAB-9707-A5D09C052AFE}"/>
              </a:ext>
            </a:extLst>
          </p:cNvPr>
          <p:cNvSpPr/>
          <p:nvPr/>
        </p:nvSpPr>
        <p:spPr>
          <a:xfrm>
            <a:off x="4306729" y="2911454"/>
            <a:ext cx="810343" cy="5984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1138A32-754E-4B3E-A4BE-7B433F0D8C32}"/>
              </a:ext>
            </a:extLst>
          </p:cNvPr>
          <p:cNvSpPr/>
          <p:nvPr/>
        </p:nvSpPr>
        <p:spPr>
          <a:xfrm>
            <a:off x="8046145" y="2911466"/>
            <a:ext cx="810343" cy="5984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370BF4-5B4C-497D-9B09-AE94B563D661}"/>
              </a:ext>
            </a:extLst>
          </p:cNvPr>
          <p:cNvSpPr/>
          <p:nvPr/>
        </p:nvSpPr>
        <p:spPr>
          <a:xfrm>
            <a:off x="9073662" y="2039815"/>
            <a:ext cx="2813538" cy="39530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2C2A1F-6C41-4D48-912C-3F8471049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4528" y="2150698"/>
            <a:ext cx="1168098" cy="163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BF0547-D37D-44FA-BA1D-C56F5C767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800" y="2150982"/>
            <a:ext cx="1144161" cy="163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171C3F-A3B9-4C06-A160-72214F44D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4528" y="4227085"/>
            <a:ext cx="1168098" cy="16380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C912ED-E68A-43EE-BBFD-63FCFD22F9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9800" y="4227085"/>
            <a:ext cx="1168099" cy="1638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E425E7-476C-49C2-AC6F-FD1A3D49684C}"/>
              </a:ext>
            </a:extLst>
          </p:cNvPr>
          <p:cNvSpPr/>
          <p:nvPr/>
        </p:nvSpPr>
        <p:spPr>
          <a:xfrm>
            <a:off x="279441" y="5054953"/>
            <a:ext cx="3019865" cy="1620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59835-3D65-489E-9BC1-AC18F9760C1B}"/>
              </a:ext>
            </a:extLst>
          </p:cNvPr>
          <p:cNvSpPr txBox="1"/>
          <p:nvPr/>
        </p:nvSpPr>
        <p:spPr>
          <a:xfrm>
            <a:off x="288538" y="5139361"/>
            <a:ext cx="299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Level 1: Supervisor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71FE4A-8B59-404E-86B0-FD9233BC503F}"/>
              </a:ext>
            </a:extLst>
          </p:cNvPr>
          <p:cNvSpPr txBox="1"/>
          <p:nvPr/>
        </p:nvSpPr>
        <p:spPr>
          <a:xfrm>
            <a:off x="300258" y="5502776"/>
            <a:ext cx="299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Level 2: Department Manager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2E251-7615-4FE0-BE94-11A1459E001E}"/>
              </a:ext>
            </a:extLst>
          </p:cNvPr>
          <p:cNvSpPr txBox="1"/>
          <p:nvPr/>
        </p:nvSpPr>
        <p:spPr>
          <a:xfrm>
            <a:off x="297914" y="5852125"/>
            <a:ext cx="299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Level 3: Resident Manager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9E49D3-B4F7-4018-87FF-FE40D0DAE37F}"/>
              </a:ext>
            </a:extLst>
          </p:cNvPr>
          <p:cNvSpPr txBox="1"/>
          <p:nvPr/>
        </p:nvSpPr>
        <p:spPr>
          <a:xfrm>
            <a:off x="295570" y="6229611"/>
            <a:ext cx="299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Level 4: General Manager</a:t>
            </a:r>
          </a:p>
        </p:txBody>
      </p:sp>
    </p:spTree>
    <p:extLst>
      <p:ext uri="{BB962C8B-B14F-4D97-AF65-F5344CB8AC3E}">
        <p14:creationId xmlns:p14="http://schemas.microsoft.com/office/powerpoint/2010/main" val="34195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0" grpId="0" animBg="1"/>
      <p:bldP spid="3" grpId="0" animBg="1"/>
      <p:bldP spid="5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1A5B-1568-4014-B171-768BD502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4526"/>
            <a:ext cx="7729728" cy="1188720"/>
          </a:xfrm>
        </p:spPr>
        <p:txBody>
          <a:bodyPr/>
          <a:lstStyle/>
          <a:p>
            <a:r>
              <a:rPr lang="en-PH" dirty="0"/>
              <a:t>Use case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CBCC-2BE7-40D9-9F96-A674622F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114" y="1856936"/>
            <a:ext cx="9409771" cy="48690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5F346-DB04-4FAF-9331-90F804265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5" t="17262" r="10836"/>
          <a:stretch/>
        </p:blipFill>
        <p:spPr>
          <a:xfrm>
            <a:off x="10729577" y="6316394"/>
            <a:ext cx="1462422" cy="5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2111</TotalTime>
  <Words>328</Words>
  <Application>Microsoft Office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Parcel</vt:lpstr>
      <vt:lpstr>Escalation straight-up: ESCALATION MANAGEMENT MODULE </vt:lpstr>
      <vt:lpstr>INTRODUCTION</vt:lpstr>
      <vt:lpstr> General OBJECTIVES </vt:lpstr>
      <vt:lpstr>Specific OBJECTIVES</vt:lpstr>
      <vt:lpstr>SCOPE</vt:lpstr>
      <vt:lpstr>SCOPE</vt:lpstr>
      <vt:lpstr>LIMITATIONS</vt:lpstr>
      <vt:lpstr>Systems overview </vt:lpstr>
      <vt:lpstr>Use case </vt:lpstr>
      <vt:lpstr>Context flow diagram</vt:lpstr>
      <vt:lpstr>Escalation straight-up: ESCALATION MANAGEMENT MODULE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ESCALATION MANAGEMENT MODULE</dc:title>
  <dc:creator>Samantha Nicole Balubal</dc:creator>
  <cp:lastModifiedBy>Samantha Nicole Balubal</cp:lastModifiedBy>
  <cp:revision>53</cp:revision>
  <dcterms:created xsi:type="dcterms:W3CDTF">2017-12-11T06:09:13Z</dcterms:created>
  <dcterms:modified xsi:type="dcterms:W3CDTF">2018-01-02T16:55:57Z</dcterms:modified>
</cp:coreProperties>
</file>