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-1800" y="-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A9BA8-7FEB-4FF7-8AAB-7BEA7FAE6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42963"/>
            <a:ext cx="8791575" cy="1785937"/>
          </a:xfrm>
        </p:spPr>
        <p:txBody>
          <a:bodyPr/>
          <a:lstStyle/>
          <a:p>
            <a:r>
              <a:rPr lang="en-US" dirty="0"/>
              <a:t>Ingenious Mavericks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E53819-08ED-4840-AA13-C101CFD0F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57476"/>
            <a:ext cx="8791575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Academic Social </a:t>
            </a:r>
            <a:r>
              <a:rPr lang="en-US" sz="5400" b="1" dirty="0" smtClean="0"/>
              <a:t>Portal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431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the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95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D76DF-75DC-487A-8A5C-5087966E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83A5E-B2EE-417F-95C0-4406B89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academic portal which allows students to get information on the classes and the professors without being influenced by personal opinions.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solution that prevents scenarios where students are confused about classes or face issues like class timing clashes or not having classes to take up.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platform where students can discuss about swapping classes and answer questions asked about classes , professors or another academic and university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2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Angular 4 </a:t>
            </a:r>
          </a:p>
          <a:p>
            <a:r>
              <a:rPr lang="en-IN" dirty="0" err="1" smtClean="0"/>
              <a:t>NodeJS</a:t>
            </a:r>
            <a:endParaRPr lang="en-IN" dirty="0" smtClean="0"/>
          </a:p>
          <a:p>
            <a:r>
              <a:rPr lang="en-IN" dirty="0" err="1" smtClean="0"/>
              <a:t>ExpressJS</a:t>
            </a:r>
            <a:endParaRPr lang="en-IN" dirty="0" smtClean="0"/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smtClean="0"/>
              <a:t>AWS/</a:t>
            </a:r>
            <a:r>
              <a:rPr lang="en-IN" dirty="0" err="1" smtClean="0"/>
              <a:t>Heroku</a:t>
            </a:r>
            <a:endParaRPr lang="en-IN" dirty="0" smtClean="0"/>
          </a:p>
          <a:p>
            <a:r>
              <a:rPr lang="en-IN" dirty="0" smtClean="0"/>
              <a:t>D3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3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E7922-829B-42D7-B27B-4262FD5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Entry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9AA81-F360-4337-BABC-585282CB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&amp; Sign-Up Pages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C2F8EB4-D8B7-41D9-9AEF-C7534181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62249"/>
            <a:ext cx="914400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BC46E-67B1-4CB1-96A8-3EB0CC4A51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847725"/>
            <a:ext cx="8991600" cy="4943475"/>
          </a:xfrm>
        </p:spPr>
        <p:txBody>
          <a:bodyPr>
            <a:normAutofit/>
          </a:bodyPr>
          <a:lstStyle/>
          <a:p>
            <a:r>
              <a:rPr lang="en-US" dirty="0"/>
              <a:t>Security Points considered for Sign – Up</a:t>
            </a:r>
          </a:p>
          <a:p>
            <a:pPr marL="0" indent="0">
              <a:buNone/>
            </a:pPr>
            <a:r>
              <a:rPr lang="en-US" dirty="0"/>
              <a:t>	1.Only University email id allowed.</a:t>
            </a:r>
          </a:p>
          <a:p>
            <a:pPr marL="0" indent="0">
              <a:buNone/>
            </a:pPr>
            <a:r>
              <a:rPr lang="en-US" dirty="0"/>
              <a:t>	2. Common password constraints .</a:t>
            </a:r>
          </a:p>
          <a:p>
            <a:pPr marL="0" indent="0">
              <a:buNone/>
            </a:pPr>
            <a:r>
              <a:rPr lang="en-US" dirty="0"/>
              <a:t>Information Collected for Sign- Up( Students)</a:t>
            </a:r>
          </a:p>
          <a:p>
            <a:pPr marL="0" indent="0">
              <a:buNone/>
            </a:pPr>
            <a:r>
              <a:rPr lang="en-US" dirty="0"/>
              <a:t>	1. Name </a:t>
            </a:r>
          </a:p>
          <a:p>
            <a:pPr marL="0" indent="0">
              <a:buNone/>
            </a:pPr>
            <a:r>
              <a:rPr lang="en-US" dirty="0"/>
              <a:t>	2.Department</a:t>
            </a:r>
          </a:p>
          <a:p>
            <a:pPr marL="0" indent="0">
              <a:buNone/>
            </a:pPr>
            <a:r>
              <a:rPr lang="en-US" dirty="0"/>
              <a:t>	3. Career </a:t>
            </a:r>
          </a:p>
          <a:p>
            <a:pPr marL="0" indent="0">
              <a:buNone/>
            </a:pPr>
            <a:r>
              <a:rPr lang="en-US" dirty="0"/>
              <a:t>	4.Year of Graduation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17BD64-0DC3-4E2B-BDC1-A15F96D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6" t="10673" r="786" b="8555"/>
          <a:stretch/>
        </p:blipFill>
        <p:spPr>
          <a:xfrm>
            <a:off x="6602314" y="714375"/>
            <a:ext cx="5075336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94AA-FE53-4AE3-8AE5-707D39D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Subpages </a:t>
            </a:r>
            <a:r>
              <a:rPr lang="en-US" dirty="0"/>
              <a:t>in the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E3C991-F6C0-43F9-8790-45F9200E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Rating Page/Reviews( professor-subject / professor)</a:t>
            </a:r>
          </a:p>
          <a:p>
            <a:pPr marL="0" indent="0">
              <a:buNone/>
            </a:pPr>
            <a:r>
              <a:rPr lang="en-US" dirty="0"/>
              <a:t>2. Add Rate/Drop Rate of classes.</a:t>
            </a:r>
          </a:p>
          <a:p>
            <a:pPr marL="0" indent="0">
              <a:buNone/>
            </a:pPr>
            <a:r>
              <a:rPr lang="en-US" dirty="0"/>
              <a:t>3. Swap Forum</a:t>
            </a:r>
          </a:p>
        </p:txBody>
      </p:sp>
    </p:spTree>
    <p:extLst>
      <p:ext uri="{BB962C8B-B14F-4D97-AF65-F5344CB8AC3E}">
        <p14:creationId xmlns:p14="http://schemas.microsoft.com/office/powerpoint/2010/main" val="2045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28F7F-C7D2-4792-B56C-A8F193D2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Rating Page/Reviews( professor-subject / professor)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BFCCF-0BDF-4CB1-ADC0-869BB26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234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Fields Required:</a:t>
            </a:r>
          </a:p>
          <a:p>
            <a:pPr marL="457200" indent="-457200">
              <a:buAutoNum type="arabicPeriod"/>
            </a:pPr>
            <a:r>
              <a:rPr lang="en-US" dirty="0"/>
              <a:t>Rating </a:t>
            </a:r>
          </a:p>
          <a:p>
            <a:pPr marL="457200" indent="-457200">
              <a:buAutoNum type="arabicPeriod"/>
            </a:pPr>
            <a:r>
              <a:rPr lang="en-US" dirty="0"/>
              <a:t>Reviews</a:t>
            </a:r>
          </a:p>
          <a:p>
            <a:pPr marL="457200" indent="-457200">
              <a:buAutoNum type="arabicPeriod"/>
            </a:pPr>
            <a:r>
              <a:rPr lang="en-US" dirty="0"/>
              <a:t> Class</a:t>
            </a:r>
          </a:p>
          <a:p>
            <a:pPr marL="457200" indent="-457200">
              <a:buAutoNum type="arabicPeriod"/>
            </a:pPr>
            <a:r>
              <a:rPr lang="en-US" dirty="0"/>
              <a:t>Professor</a:t>
            </a:r>
          </a:p>
          <a:p>
            <a:pPr marL="457200" indent="-457200">
              <a:buAutoNum type="arabicPeriod"/>
            </a:pPr>
            <a:r>
              <a:rPr lang="en-US" dirty="0"/>
              <a:t>Term</a:t>
            </a:r>
          </a:p>
        </p:txBody>
      </p:sp>
    </p:spTree>
    <p:extLst>
      <p:ext uri="{BB962C8B-B14F-4D97-AF65-F5344CB8AC3E}">
        <p14:creationId xmlns:p14="http://schemas.microsoft.com/office/powerpoint/2010/main" val="20076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F3B4E-1D37-48ED-82A9-7A63D126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Rate/Drop Rate of classes.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E1348-50A1-442C-96C7-E394FCDB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Fields Required:</a:t>
            </a:r>
          </a:p>
          <a:p>
            <a:pPr marL="457200" indent="-457200">
              <a:buAutoNum type="arabicPeriod"/>
            </a:pPr>
            <a:r>
              <a:rPr lang="en-US" dirty="0"/>
              <a:t>Class</a:t>
            </a:r>
          </a:p>
          <a:p>
            <a:pPr marL="457200" indent="-457200">
              <a:buAutoNum type="arabicPeriod"/>
            </a:pPr>
            <a:r>
              <a:rPr lang="en-US" dirty="0"/>
              <a:t>Professor</a:t>
            </a:r>
          </a:p>
          <a:p>
            <a:pPr marL="457200" indent="-457200">
              <a:buAutoNum type="arabicPeriod"/>
            </a:pPr>
            <a:r>
              <a:rPr lang="en-US" dirty="0"/>
              <a:t>Term</a:t>
            </a:r>
          </a:p>
          <a:p>
            <a:pPr marL="457200" indent="-457200">
              <a:buAutoNum type="arabicPeriod"/>
            </a:pPr>
            <a:r>
              <a:rPr lang="en-US" dirty="0"/>
              <a:t>Add Rate</a:t>
            </a:r>
          </a:p>
          <a:p>
            <a:pPr marL="457200" indent="-457200">
              <a:buAutoNum type="arabicPeriod"/>
            </a:pPr>
            <a:r>
              <a:rPr lang="en-US" dirty="0"/>
              <a:t>Drop Rate</a:t>
            </a:r>
          </a:p>
        </p:txBody>
      </p:sp>
    </p:spTree>
    <p:extLst>
      <p:ext uri="{BB962C8B-B14F-4D97-AF65-F5344CB8AC3E}">
        <p14:creationId xmlns:p14="http://schemas.microsoft.com/office/powerpoint/2010/main" val="30403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3A1F5-93B9-4159-8E86-2120BA4E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Swap Forum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9C06D-C142-457B-9575-3B4B31D9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Portal where students can post and their requirements and find people to swap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187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Ingenious Mavericks </vt:lpstr>
      <vt:lpstr>Description</vt:lpstr>
      <vt:lpstr>Technologies</vt:lpstr>
      <vt:lpstr>Webpage Entry Point </vt:lpstr>
      <vt:lpstr>PowerPoint Presentation</vt:lpstr>
      <vt:lpstr>Subpages in the website</vt:lpstr>
      <vt:lpstr>1. Rating Page/Reviews( professor-subject / professor) </vt:lpstr>
      <vt:lpstr>2. Add Rate/Drop Rate of classes. </vt:lpstr>
      <vt:lpstr>3. Swap Forum </vt:lpstr>
      <vt:lpstr>Demo of the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Ingenious Mavericks</dc:title>
  <dc:creator>kavyah v</dc:creator>
  <cp:lastModifiedBy>user</cp:lastModifiedBy>
  <cp:revision>14</cp:revision>
  <dcterms:created xsi:type="dcterms:W3CDTF">2017-09-25T23:27:43Z</dcterms:created>
  <dcterms:modified xsi:type="dcterms:W3CDTF">2017-10-17T21:52:02Z</dcterms:modified>
</cp:coreProperties>
</file>