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83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9BA8-7FEB-4FF7-8AAB-7BEA7FAE6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Ingenious Mavericks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53819-08ED-4840-AA13-C101CFD0F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Academic Social Portal</a:t>
            </a:r>
          </a:p>
        </p:txBody>
      </p:sp>
    </p:spTree>
    <p:extLst>
      <p:ext uri="{BB962C8B-B14F-4D97-AF65-F5344CB8AC3E}">
        <p14:creationId xmlns:p14="http://schemas.microsoft.com/office/powerpoint/2010/main" val="123431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76DF-75DC-487A-8A5C-5087966E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3A5E-B2EE-417F-95C0-4406B89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academic portal which allows students to get information on the classes and the professors without being influenced by personal opinions. The aim of this portal is the provide a solution that prevents scenarios where students are confused about classes or face issues like class timing clashes or not having classes to take up. It also aims at providing a platform where students can discuss about swapping classes and answer questions asked about classes , professors or another academic and university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278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922-829B-42D7-B27B-4262FD5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Entry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AA81-F360-4337-BABC-585282CB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&amp; Sign-Up Pages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F8EB4-D8B7-41D9-9AEF-C7534181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62249"/>
            <a:ext cx="9144001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8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C46E-67B1-4CB1-96A8-3EB0CC4A51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847725"/>
            <a:ext cx="8991600" cy="4943475"/>
          </a:xfrm>
        </p:spPr>
        <p:txBody>
          <a:bodyPr>
            <a:normAutofit/>
          </a:bodyPr>
          <a:lstStyle/>
          <a:p>
            <a:r>
              <a:rPr lang="en-US" dirty="0"/>
              <a:t>Security Points considered for Sign – Up</a:t>
            </a:r>
          </a:p>
          <a:p>
            <a:pPr marL="0" indent="0">
              <a:buNone/>
            </a:pPr>
            <a:r>
              <a:rPr lang="en-US" dirty="0"/>
              <a:t>	1.Only University email id allowed.</a:t>
            </a:r>
          </a:p>
          <a:p>
            <a:pPr marL="0" indent="0">
              <a:buNone/>
            </a:pPr>
            <a:r>
              <a:rPr lang="en-US" dirty="0"/>
              <a:t>	2. Common password constraints .</a:t>
            </a:r>
          </a:p>
          <a:p>
            <a:pPr marL="0" indent="0">
              <a:buNone/>
            </a:pPr>
            <a:r>
              <a:rPr lang="en-US" dirty="0"/>
              <a:t>Information Collected for Sign- Up( Students)</a:t>
            </a:r>
          </a:p>
          <a:p>
            <a:pPr marL="0" indent="0">
              <a:buNone/>
            </a:pPr>
            <a:r>
              <a:rPr lang="en-US" dirty="0"/>
              <a:t>	1. Name </a:t>
            </a:r>
          </a:p>
          <a:p>
            <a:pPr marL="0" indent="0">
              <a:buNone/>
            </a:pPr>
            <a:r>
              <a:rPr lang="en-US" dirty="0"/>
              <a:t>	2.Department</a:t>
            </a:r>
          </a:p>
          <a:p>
            <a:pPr marL="0" indent="0">
              <a:buNone/>
            </a:pPr>
            <a:r>
              <a:rPr lang="en-US" dirty="0"/>
              <a:t>	3. Career </a:t>
            </a:r>
          </a:p>
          <a:p>
            <a:pPr marL="0" indent="0">
              <a:buNone/>
            </a:pPr>
            <a:r>
              <a:rPr lang="en-US" dirty="0"/>
              <a:t>	4.Year of Graduation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7BD64-0DC3-4E2B-BDC1-A15F96DD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6" t="10673" r="786" b="8555"/>
          <a:stretch/>
        </p:blipFill>
        <p:spPr>
          <a:xfrm>
            <a:off x="6602314" y="714375"/>
            <a:ext cx="5075336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94AA-FE53-4AE3-8AE5-707D39D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Tentative Subpages in the website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3C991-F6C0-43F9-8790-45F9200E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Rating Page/Reviews( professor-subject / professor)</a:t>
            </a:r>
          </a:p>
          <a:p>
            <a:pPr marL="0" indent="0">
              <a:buNone/>
            </a:pPr>
            <a:r>
              <a:rPr lang="en-US" dirty="0"/>
              <a:t>2. Add Rate/Drop Rate of classes.</a:t>
            </a:r>
          </a:p>
          <a:p>
            <a:pPr marL="0" indent="0">
              <a:buNone/>
            </a:pPr>
            <a:r>
              <a:rPr lang="en-US" dirty="0"/>
              <a:t>3. Swap Forum</a:t>
            </a:r>
          </a:p>
        </p:txBody>
      </p:sp>
    </p:spTree>
    <p:extLst>
      <p:ext uri="{BB962C8B-B14F-4D97-AF65-F5344CB8AC3E}">
        <p14:creationId xmlns:p14="http://schemas.microsoft.com/office/powerpoint/2010/main" val="20456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8F7F-C7D2-4792-B56C-A8F193D2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Rating Page/Reviews( professor-subject / professor)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FCCF-0BDF-4CB1-ADC0-869BB26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234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Fields Required:</a:t>
            </a:r>
          </a:p>
          <a:p>
            <a:pPr marL="457200" indent="-457200">
              <a:buAutoNum type="arabicPeriod"/>
            </a:pPr>
            <a:r>
              <a:rPr lang="en-US" dirty="0"/>
              <a:t>Rating </a:t>
            </a:r>
          </a:p>
          <a:p>
            <a:pPr marL="457200" indent="-457200">
              <a:buAutoNum type="arabicPeriod"/>
            </a:pPr>
            <a:r>
              <a:rPr lang="en-US" dirty="0"/>
              <a:t>Reviews</a:t>
            </a:r>
          </a:p>
          <a:p>
            <a:pPr marL="457200" indent="-457200">
              <a:buAutoNum type="arabicPeriod"/>
            </a:pPr>
            <a:r>
              <a:rPr lang="en-US" dirty="0"/>
              <a:t> Class</a:t>
            </a:r>
          </a:p>
          <a:p>
            <a:pPr marL="457200" indent="-457200">
              <a:buAutoNum type="arabicPeriod"/>
            </a:pPr>
            <a:r>
              <a:rPr lang="en-US" dirty="0"/>
              <a:t>Professor</a:t>
            </a:r>
          </a:p>
          <a:p>
            <a:pPr marL="457200" indent="-457200">
              <a:buAutoNum type="arabicPeriod"/>
            </a:pPr>
            <a:r>
              <a:rPr lang="en-US" dirty="0"/>
              <a:t>Term</a:t>
            </a:r>
          </a:p>
        </p:txBody>
      </p:sp>
    </p:spTree>
    <p:extLst>
      <p:ext uri="{BB962C8B-B14F-4D97-AF65-F5344CB8AC3E}">
        <p14:creationId xmlns:p14="http://schemas.microsoft.com/office/powerpoint/2010/main" val="200766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3B4E-1D37-48ED-82A9-7A63D126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Rate/Drop Rate of classes.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1348-50A1-442C-96C7-E394FCDB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Fields Required:</a:t>
            </a:r>
          </a:p>
          <a:p>
            <a:pPr marL="457200" indent="-457200">
              <a:buAutoNum type="arabicPeriod"/>
            </a:pPr>
            <a:r>
              <a:rPr lang="en-US" dirty="0"/>
              <a:t>Class</a:t>
            </a:r>
          </a:p>
          <a:p>
            <a:pPr marL="457200" indent="-457200">
              <a:buAutoNum type="arabicPeriod"/>
            </a:pPr>
            <a:r>
              <a:rPr lang="en-US" dirty="0"/>
              <a:t>Professor</a:t>
            </a:r>
          </a:p>
          <a:p>
            <a:pPr marL="457200" indent="-457200">
              <a:buAutoNum type="arabicPeriod"/>
            </a:pPr>
            <a:r>
              <a:rPr lang="en-US" dirty="0"/>
              <a:t>Term</a:t>
            </a:r>
          </a:p>
          <a:p>
            <a:pPr marL="457200" indent="-457200">
              <a:buAutoNum type="arabicPeriod"/>
            </a:pPr>
            <a:r>
              <a:rPr lang="en-US" dirty="0"/>
              <a:t>Add Rate</a:t>
            </a:r>
          </a:p>
          <a:p>
            <a:pPr marL="457200" indent="-457200">
              <a:buAutoNum type="arabicPeriod"/>
            </a:pPr>
            <a:r>
              <a:rPr lang="en-US" dirty="0"/>
              <a:t>Drop Rate</a:t>
            </a:r>
          </a:p>
        </p:txBody>
      </p:sp>
    </p:spTree>
    <p:extLst>
      <p:ext uri="{BB962C8B-B14F-4D97-AF65-F5344CB8AC3E}">
        <p14:creationId xmlns:p14="http://schemas.microsoft.com/office/powerpoint/2010/main" val="304035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A1F5-93B9-4159-8E86-2120BA4E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Swap Forum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C06D-C142-457B-9575-3B4B31D9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180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Ingenious Mavericks </vt:lpstr>
      <vt:lpstr>Description</vt:lpstr>
      <vt:lpstr>Webpage Entry Point </vt:lpstr>
      <vt:lpstr>PowerPoint Presentation</vt:lpstr>
      <vt:lpstr>Tentative Subpages in the website</vt:lpstr>
      <vt:lpstr>1. Rating Page/Reviews( professor-subject / professor) </vt:lpstr>
      <vt:lpstr>2. Add Rate/Drop Rate of classes. </vt:lpstr>
      <vt:lpstr>3. Swap Forum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Ingenious Mavericks</dc:title>
  <dc:creator>kavyah v</dc:creator>
  <cp:lastModifiedBy>kavyah v</cp:lastModifiedBy>
  <cp:revision>9</cp:revision>
  <dcterms:created xsi:type="dcterms:W3CDTF">2017-09-25T23:27:43Z</dcterms:created>
  <dcterms:modified xsi:type="dcterms:W3CDTF">2017-09-26T22:50:03Z</dcterms:modified>
</cp:coreProperties>
</file>