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A9BA8-7FEB-4FF7-8AAB-7BEA7FAE66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Ingenious Mavericks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53819-08ED-4840-AA13-C101CFD0F5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Academic Social Portal</a:t>
            </a:r>
          </a:p>
        </p:txBody>
      </p:sp>
    </p:spTree>
    <p:extLst>
      <p:ext uri="{BB962C8B-B14F-4D97-AF65-F5344CB8AC3E}">
        <p14:creationId xmlns:p14="http://schemas.microsoft.com/office/powerpoint/2010/main" val="123431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D76DF-75DC-487A-8A5C-5087966E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3A5E-B2EE-417F-95C0-4406B8934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academic portal which allows students to get information on the classes and the professors without being influenced by personal opinions. The aim of this portal is the provide a solution that prevents scenarios where students are confused about classes or face issues like class timing clashes or not having classes to take up. It also aims at providing a platform where students can discuss about swapping classes and answer questions asked about classes , professors or another academic and university related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2827844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7922-829B-42D7-B27B-4262FD50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Webpage Entry Point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AA81-F360-4337-BABC-585282CB2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&amp; Sign-Up Pages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2F8EB4-D8B7-41D9-9AEF-C75341817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762249"/>
            <a:ext cx="9144001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8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BC46E-67B1-4CB1-96A8-3EB0CC4A512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14400" y="847725"/>
            <a:ext cx="8991600" cy="49434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Security Points considered for Sign – Up</a:t>
            </a:r>
          </a:p>
          <a:p>
            <a:pPr marL="0" indent="0">
              <a:buNone/>
            </a:pPr>
            <a:r>
              <a:rPr lang="en-US" dirty="0"/>
              <a:t>	1.Only University email id allowed.</a:t>
            </a:r>
          </a:p>
          <a:p>
            <a:pPr marL="0" indent="0">
              <a:buNone/>
            </a:pPr>
            <a:r>
              <a:rPr lang="en-US" dirty="0"/>
              <a:t>	2. Common password constraints .</a:t>
            </a:r>
          </a:p>
          <a:p>
            <a:pPr marL="0" indent="0">
              <a:buNone/>
            </a:pPr>
            <a:r>
              <a:rPr lang="en-US" dirty="0"/>
              <a:t>Information Collected for Sign- Up( Students)</a:t>
            </a:r>
          </a:p>
          <a:p>
            <a:pPr marL="0" indent="0">
              <a:buNone/>
            </a:pPr>
            <a:r>
              <a:rPr lang="en-US" dirty="0"/>
              <a:t>	1. Name </a:t>
            </a:r>
          </a:p>
          <a:p>
            <a:pPr marL="0" indent="0">
              <a:buNone/>
            </a:pPr>
            <a:r>
              <a:rPr lang="en-US" dirty="0"/>
              <a:t>	2.Department</a:t>
            </a:r>
          </a:p>
          <a:p>
            <a:pPr marL="0" indent="0">
              <a:buNone/>
            </a:pPr>
            <a:r>
              <a:rPr lang="en-US" dirty="0"/>
              <a:t>	3. Career </a:t>
            </a:r>
          </a:p>
          <a:p>
            <a:pPr marL="0" indent="0">
              <a:buNone/>
            </a:pPr>
            <a:r>
              <a:rPr lang="en-US" dirty="0"/>
              <a:t>	4.Year of Graduation </a:t>
            </a:r>
          </a:p>
          <a:p>
            <a:pPr marL="0" indent="0">
              <a:buNone/>
            </a:pPr>
            <a:r>
              <a:rPr lang="en-US" dirty="0"/>
              <a:t>Information Collected for Sign- Up( Professors)- </a:t>
            </a:r>
          </a:p>
          <a:p>
            <a:pPr marL="0" indent="0">
              <a:buNone/>
            </a:pPr>
            <a:r>
              <a:rPr lang="en-US" dirty="0"/>
              <a:t>	1.Name</a:t>
            </a:r>
          </a:p>
          <a:p>
            <a:pPr marL="0" indent="0">
              <a:buNone/>
            </a:pPr>
            <a:r>
              <a:rPr lang="en-US" dirty="0"/>
              <a:t>	2.Department</a:t>
            </a:r>
          </a:p>
          <a:p>
            <a:pPr marL="0" indent="0">
              <a:buNone/>
            </a:pPr>
            <a:r>
              <a:rPr lang="en-US" dirty="0"/>
              <a:t>	3.Designation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17BD64-0DC3-4E2B-BDC1-A15F96DDA0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6" t="10673" r="786" b="8555"/>
          <a:stretch/>
        </p:blipFill>
        <p:spPr>
          <a:xfrm>
            <a:off x="6602314" y="714375"/>
            <a:ext cx="5075336" cy="378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0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94AA-FE53-4AE3-8AE5-707D39D2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Tentative Subpages in the website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E3C991-F6C0-43F9-8790-45F9200EC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Rating Page( professor-subject / professor)</a:t>
            </a:r>
          </a:p>
          <a:p>
            <a:pPr marL="0" indent="0">
              <a:buNone/>
            </a:pPr>
            <a:r>
              <a:rPr lang="en-US" dirty="0"/>
              <a:t>2. Reviews ( professor-subject / professor)</a:t>
            </a:r>
          </a:p>
          <a:p>
            <a:pPr marL="0" indent="0">
              <a:buNone/>
            </a:pPr>
            <a:r>
              <a:rPr lang="en-US" dirty="0"/>
              <a:t>3. Add Rate/Drop Rate of classes.</a:t>
            </a:r>
          </a:p>
          <a:p>
            <a:pPr marL="0" indent="0">
              <a:buNone/>
            </a:pPr>
            <a:r>
              <a:rPr lang="en-US" dirty="0"/>
              <a:t>4. Swap Forum</a:t>
            </a:r>
          </a:p>
        </p:txBody>
      </p:sp>
    </p:spTree>
    <p:extLst>
      <p:ext uri="{BB962C8B-B14F-4D97-AF65-F5344CB8AC3E}">
        <p14:creationId xmlns:p14="http://schemas.microsoft.com/office/powerpoint/2010/main" val="204567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43</TotalTime>
  <Words>142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Ingenious Mavericks </vt:lpstr>
      <vt:lpstr>Description</vt:lpstr>
      <vt:lpstr>Webpage Entry Point </vt:lpstr>
      <vt:lpstr>PowerPoint Presentation</vt:lpstr>
      <vt:lpstr>Tentative Subpages in the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Ingenious Mavericks</dc:title>
  <dc:creator>kavyah v</dc:creator>
  <cp:lastModifiedBy>kavyah v</cp:lastModifiedBy>
  <cp:revision>4</cp:revision>
  <dcterms:created xsi:type="dcterms:W3CDTF">2017-09-25T23:27:43Z</dcterms:created>
  <dcterms:modified xsi:type="dcterms:W3CDTF">2017-09-26T00:10:51Z</dcterms:modified>
</cp:coreProperties>
</file>