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5" r:id="rId6"/>
    <p:sldId id="266" r:id="rId7"/>
    <p:sldId id="269" r:id="rId8"/>
    <p:sldId id="270" r:id="rId9"/>
    <p:sldId id="271" r:id="rId10"/>
    <p:sldId id="272" r:id="rId11"/>
    <p:sldId id="273" r:id="rId12"/>
    <p:sldId id="274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706" autoAdjust="0"/>
  </p:normalViewPr>
  <p:slideViewPr>
    <p:cSldViewPr showGuides="1">
      <p:cViewPr varScale="1">
        <p:scale>
          <a:sx n="90" d="100"/>
          <a:sy n="90" d="100"/>
        </p:scale>
        <p:origin x="576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5/16/2017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5/16/2017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A320-9157-484D-AF2A-70EC8F90D308}" type="datetime1">
              <a:rPr lang="en-US" smtClean="0"/>
              <a:t>5/16/2017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2C2-D15B-483C-A8EC-E32930A6ADC0}" type="datetime1">
              <a:rPr lang="en-US" smtClean="0"/>
              <a:t>5/16/2017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6B71-047F-4F85-8EBF-87FA7AF251E4}" type="datetime1">
              <a:rPr lang="en-US" smtClean="0"/>
              <a:t>5/16/2017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9E85-2171-468A-94C5-A4456CADB009}" type="datetime1">
              <a:rPr lang="en-US" smtClean="0"/>
              <a:t>5/16/2017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A787-A62A-4E6F-B69F-B8E91D1C23E9}" type="datetime1">
              <a:rPr lang="en-US" smtClean="0"/>
              <a:t>5/16/2017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C577-A5F3-4D80-A843-943980B3B3CE}" type="datetime1">
              <a:rPr lang="en-US" smtClean="0"/>
              <a:t>5/16/2017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4160-6E15-4A05-B51B-5FEB24548F26}" type="datetime1">
              <a:rPr lang="en-US" smtClean="0"/>
              <a:t>5/16/2017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AB70-0588-4EF1-9BDF-26135222B410}" type="datetime1">
              <a:rPr lang="en-US" smtClean="0"/>
              <a:t>5/16/2017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2C28-D9F6-4046-B6D9-DF286F938FE7}" type="datetime1">
              <a:rPr lang="en-US" smtClean="0"/>
              <a:t>5/16/2017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0600-78BF-4928-84DC-260A34379D91}" type="datetime1">
              <a:rPr lang="en-US" smtClean="0"/>
              <a:t>5/16/2017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C4D6737-6ABA-41F0-BDE5-F3028587D8C9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6629398" cy="2514601"/>
          </a:xfrm>
        </p:spPr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638800" cy="1397000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Node.js </a:t>
            </a:r>
            <a:r>
              <a:rPr lang="en-US" dirty="0" err="1"/>
              <a:t>và</a:t>
            </a:r>
            <a:r>
              <a:rPr lang="en-US" dirty="0"/>
              <a:t> Express.js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304800"/>
            <a:ext cx="2828037" cy="6858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217613" y="4267200"/>
            <a:ext cx="63246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SVTH: 	Lê </a:t>
            </a:r>
            <a:r>
              <a:rPr lang="en-US" dirty="0" err="1"/>
              <a:t>Quốc</a:t>
            </a:r>
            <a:r>
              <a:rPr lang="en-US" dirty="0"/>
              <a:t> Nam		</a:t>
            </a:r>
          </a:p>
          <a:p>
            <a:r>
              <a:rPr lang="en-US" dirty="0"/>
              <a:t>	</a:t>
            </a:r>
            <a:r>
              <a:rPr lang="en-US" dirty="0" err="1"/>
              <a:t>Đoàn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Lam </a:t>
            </a:r>
            <a:r>
              <a:rPr lang="en-US" dirty="0" err="1"/>
              <a:t>Sơn</a:t>
            </a:r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Trần</a:t>
            </a:r>
            <a:r>
              <a:rPr lang="en-US" dirty="0"/>
              <a:t> Minh </a:t>
            </a:r>
            <a:r>
              <a:rPr lang="en-US" dirty="0" err="1"/>
              <a:t>Đức</a:t>
            </a:r>
            <a:r>
              <a:rPr lang="en-US" dirty="0"/>
              <a:t>		</a:t>
            </a:r>
          </a:p>
          <a:p>
            <a:r>
              <a:rPr lang="en-US" dirty="0"/>
              <a:t>	</a:t>
            </a:r>
            <a:r>
              <a:rPr lang="en-US" dirty="0" err="1"/>
              <a:t>Nguyễn</a:t>
            </a:r>
            <a:r>
              <a:rPr lang="en-US" dirty="0"/>
              <a:t> Minh </a:t>
            </a:r>
            <a:r>
              <a:rPr lang="en-US" dirty="0" err="1"/>
              <a:t>Đức</a:t>
            </a:r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Ân</a:t>
            </a:r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Đặng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	</a:t>
            </a:r>
            <a:r>
              <a:rPr lang="en-US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Node.js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cài</a:t>
            </a:r>
            <a:r>
              <a:rPr lang="en-US" b="1" dirty="0"/>
              <a:t> </a:t>
            </a:r>
            <a:r>
              <a:rPr lang="en-US" b="1" dirty="0" err="1"/>
              <a:t>đặt</a:t>
            </a:r>
            <a:endParaRPr lang="en-US" b="1" dirty="0"/>
          </a:p>
          <a:p>
            <a:r>
              <a:rPr lang="en-US" b="1" dirty="0"/>
              <a:t>Node.js Syntax</a:t>
            </a:r>
          </a:p>
          <a:p>
            <a:r>
              <a:rPr lang="en-US" b="1" dirty="0"/>
              <a:t>Basic Web Server using the HTTP module</a:t>
            </a:r>
          </a:p>
          <a:p>
            <a:r>
              <a:rPr lang="en-US" b="1" dirty="0"/>
              <a:t>Web Server using the Express module</a:t>
            </a:r>
            <a:endParaRPr lang="en-US" dirty="0"/>
          </a:p>
          <a:p>
            <a:r>
              <a:rPr lang="en-US" b="1" dirty="0"/>
              <a:t>Connect MySQL with Node.js</a:t>
            </a:r>
          </a:p>
          <a:p>
            <a:r>
              <a:rPr lang="en-US" b="1" dirty="0"/>
              <a:t>Deploy on Heroku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322</TotalTime>
  <Words>87</Words>
  <Application>Microsoft Office PowerPoint</Application>
  <PresentationFormat>Custom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Medium</vt:lpstr>
      <vt:lpstr>Business Contrast 16x9</vt:lpstr>
      <vt:lpstr>Công nghệ phần mềm</vt:lpstr>
      <vt:lpstr>Mục lục</vt:lpstr>
      <vt:lpstr>Node.js là gì và cách cài đặt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>DXC Vietnam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Le, Nam Quoc</dc:creator>
  <cp:lastModifiedBy>Le, Nam Quoc</cp:lastModifiedBy>
  <cp:revision>23</cp:revision>
  <dcterms:created xsi:type="dcterms:W3CDTF">2017-05-15T07:30:23Z</dcterms:created>
  <dcterms:modified xsi:type="dcterms:W3CDTF">2017-05-16T15:12:00Z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