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53" r:id="rId2"/>
    <p:sldId id="355" r:id="rId3"/>
    <p:sldId id="356" r:id="rId4"/>
    <p:sldId id="357" r:id="rId5"/>
    <p:sldId id="358" r:id="rId6"/>
    <p:sldId id="354" r:id="rId7"/>
    <p:sldId id="359" r:id="rId8"/>
    <p:sldId id="360" r:id="rId9"/>
    <p:sldId id="362" r:id="rId10"/>
    <p:sldId id="361" r:id="rId11"/>
    <p:sldId id="364" r:id="rId12"/>
    <p:sldId id="363" r:id="rId13"/>
    <p:sldId id="352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-9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0445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github.com/ArchDevilCSharp2/Team-Work---Console-Game-Arch-Devi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4724400"/>
            <a:ext cx="7924800" cy="685800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Presents</a:t>
            </a:r>
            <a:endParaRPr lang="bg-BG" sz="4400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1524000"/>
          </a:xfrm>
        </p:spPr>
        <p:txBody>
          <a:bodyPr/>
          <a:lstStyle/>
          <a:p>
            <a:r>
              <a:rPr sz="8000" dirty="0" smtClean="0">
                <a:solidFill>
                  <a:srgbClr val="FF0000"/>
                </a:solidFill>
                <a:effectLst/>
                <a:latin typeface="Chiller" pitchFamily="82" charset="0"/>
              </a:rPr>
              <a:t>Five Card Draw</a:t>
            </a:r>
            <a:endParaRPr lang="bg-BG" sz="80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050" name="Picture 2" descr="C:\Users\Radoy\Desktop\fully-illustrated-dev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0"/>
            <a:ext cx="475625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DrawCards(); - First checks if the card is hold, and then if it’s not hold – draw a card.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PrintOnPosition(); - Prints given strings on position on the console.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SetColors(); - Sets the color on the console.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CardBack(); - Prints cards’ back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CardFace(); - Prints cards’ face.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Bet(); - Returns how is your bet.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HoldCard(); - Returns which cards you hold.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CheckForWinnings(); - Checks for winnings in descending order (hand by hand).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and others…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Classes (existing .NET):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Console, String ,Random ,Stream, Array ,etc.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Exceptions: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OverflowException – when the bet is more than coins.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362200"/>
            <a:ext cx="8915400" cy="4495800"/>
          </a:xfrm>
        </p:spPr>
        <p:txBody>
          <a:bodyPr/>
          <a:lstStyle/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External text file: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winnings.txt – created during the game and contains: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deals made during the game.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Total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How many winnings for every different hand (high pair, 3 of a kind)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/>
            <a:endParaRPr lang="bg-BG" dirty="0" smtClean="0"/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bg-BG" dirty="0" smtClean="0">
              <a:solidFill>
                <a:srgbClr val="FF0000"/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The doomed members:</a:t>
            </a:r>
            <a:endParaRPr lang="bg-BG" dirty="0">
              <a:solidFill>
                <a:srgbClr val="FF0000"/>
              </a:solidFill>
              <a:effectLst>
                <a:reflection blurRad="12000" stA="20000" endPos="50000" dist="12700" dir="5400000" sy="-100000" algn="bl" rotWithShape="0"/>
              </a:effectLst>
            </a:endParaRPr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2489200"/>
            <a:ext cx="7391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Georgi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Yonchev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: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g.yonchev</a:t>
            </a:r>
            <a:endParaRPr kumimoji="0" sz="3200" b="0" i="0" u="none" strike="noStrike" cap="none" normalizeH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Kiril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Kolev      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: kiko81</a:t>
            </a: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Vasil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Ivanchev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 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: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ivantchev</a:t>
            </a:r>
            <a:endParaRPr kumimoji="0" sz="3200" b="0" i="0" u="none" strike="noStrike" cap="none" normalizeH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Milushev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 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: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IvanMilushev</a:t>
            </a:r>
            <a:endParaRPr sz="3200" b="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lvl="0" algn="l">
              <a:spcBef>
                <a:spcPct val="0"/>
              </a:spcBef>
              <a:buClrTx/>
              <a:buSzTx/>
            </a:pP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Stanislav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Nedelkov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kumimoji="0" sz="32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: </a:t>
            </a:r>
            <a:r>
              <a:rPr kumimoji="0" sz="3200" b="0" i="0" u="none" strike="noStrike" cap="none" normalizeH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whatupp</a:t>
            </a:r>
            <a:endParaRPr kumimoji="0" sz="3200" b="0" i="0" u="none" strike="noStrike" cap="none" normalizeH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lvl="0" algn="l">
              <a:spcBef>
                <a:spcPct val="0"/>
              </a:spcBef>
              <a:buClrTx/>
              <a:buSzTx/>
            </a:pP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Radoy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 Zhekov    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a.k.a</a:t>
            </a:r>
            <a:r>
              <a:rPr sz="32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: </a:t>
            </a:r>
            <a:r>
              <a:rPr sz="3200" b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  <a:cs typeface="Arial" pitchFamily="34" charset="0"/>
              </a:rPr>
              <a:t>koparfild</a:t>
            </a:r>
            <a:endParaRPr kumimoji="0" sz="3200" b="0" i="0" u="none" strike="noStrike" cap="none" normalizeH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hiller" pitchFamily="82" charset="0"/>
              <a:cs typeface="Arial" pitchFamily="34" charset="0"/>
            </a:endParaRPr>
          </a:p>
          <a:p>
            <a:pPr algn="l">
              <a:spcBef>
                <a:spcPct val="0"/>
              </a:spcBef>
              <a:buClrTx/>
              <a:buSzTx/>
            </a:pPr>
            <a:r>
              <a:rPr sz="3200" dirty="0" smtClean="0">
                <a:solidFill>
                  <a:srgbClr val="FF0000"/>
                </a:solidFill>
                <a:effectLst/>
                <a:latin typeface="Chiller" pitchFamily="82" charset="0"/>
              </a:rPr>
              <a:t>URL: </a:t>
            </a:r>
            <a:r>
              <a:rPr sz="3200" u="sng" dirty="0" smtClean="0">
                <a:solidFill>
                  <a:srgbClr val="FF0000"/>
                </a:solidFill>
                <a:effectLst/>
                <a:latin typeface="Chiller" pitchFamily="82" charset="0"/>
                <a:hlinkClick r:id="rId4"/>
              </a:rPr>
              <a:t>https://github.com/ArchDevilCSharp2/Team-Work---Console-Game-Arch-Devil</a:t>
            </a:r>
            <a:endParaRPr lang="bg-BG" sz="3200" dirty="0" smtClean="0">
              <a:solidFill>
                <a:srgbClr val="FF0000"/>
              </a:solidFill>
              <a:effectLst/>
            </a:endParaRPr>
          </a:p>
          <a:p>
            <a:pPr lvl="0" algn="l">
              <a:spcBef>
                <a:spcPct val="0"/>
              </a:spcBef>
              <a:buClrTx/>
              <a:buSzTx/>
            </a:pPr>
            <a:endParaRPr kumimoji="0" 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hiller" pitchFamily="82" charset="0"/>
              <a:cs typeface="Arial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 rot="21413830">
            <a:off x="7527377" y="5892239"/>
            <a:ext cx="159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  <a:latin typeface="Chiller" pitchFamily="82" charset="0"/>
              </a:rPr>
              <a:t>2015</a:t>
            </a:r>
            <a:endParaRPr lang="bg-BG" sz="5400" dirty="0">
              <a:solidFill>
                <a:srgbClr val="C00000"/>
              </a:solidFill>
            </a:endParaRPr>
          </a:p>
        </p:txBody>
      </p:sp>
      <p:pic>
        <p:nvPicPr>
          <p:cNvPr id="3076" name="Picture 4" descr="C:\Users\Radoy\Desktop\imag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8233" y="4419600"/>
            <a:ext cx="1625767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160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 smtClean="0">
                <a:solidFill>
                  <a:srgbClr val="FF0000"/>
                </a:solidFill>
                <a:effectLst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Description of the game: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82000" cy="3733800"/>
          </a:xfrm>
        </p:spPr>
        <p:txBody>
          <a:bodyPr/>
          <a:lstStyle/>
          <a:p>
            <a:pPr algn="l"/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Five-card Draw is a poker variant that is considered as the </a:t>
            </a:r>
            <a:r>
              <a:rPr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simpliest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 variant 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of poker 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game. You play single-player.  Start with 100 coins and you can bet from 1 to 10 coins.</a:t>
            </a:r>
          </a:p>
          <a:p>
            <a:pPr algn="l"/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Then draw 5 cards. You can hold any card. The rest cards 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redraw 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again (with new </a:t>
            </a:r>
            <a:r>
              <a:rPr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cards from the deck).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HIGH PAIR: two cards of the same rank higher than 10.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J♥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J♣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TWO PAIR: two cards of the same rank, plus two cards of another rank, not necessary to be high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K♣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K♦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9♠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3 OF A KIND:  three cards of the same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2♦</a:t>
            </a:r>
            <a:r>
              <a:rPr smtClean="0"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2♠ 2♣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4038600"/>
          </a:xfrm>
        </p:spPr>
        <p:txBody>
          <a:bodyPr/>
          <a:lstStyle/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STRAIGHT: five cards of sequential rank in at least two different suits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J♠ 10♠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9♥ 8♥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FLUSH:  five cards are of the same suit, but not in sequence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Q♣ 10♣ 7♣ 6♣ 4♣</a:t>
            </a:r>
            <a:endParaRPr lang="bg-BG" dirty="0" smtClean="0">
              <a:solidFill>
                <a:schemeClr val="bg1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FULL HOUSE:  three matching cards of one rank and two matching cards of another rank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3♣ 3♠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3♦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chemeClr val="bg1"/>
                </a:solidFill>
                <a:latin typeface="Chiller" pitchFamily="82" charset="0"/>
              </a:rPr>
              <a:t>6♣</a:t>
            </a:r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mtClean="0">
                <a:solidFill>
                  <a:srgbClr val="FF0000"/>
                </a:solidFill>
                <a:latin typeface="Chiller" pitchFamily="82" charset="0"/>
              </a:rPr>
              <a:t>6♥</a:t>
            </a:r>
            <a:endParaRPr lang="bg-B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73987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382000" cy="3733800"/>
          </a:xfrm>
        </p:spPr>
        <p:txBody>
          <a:bodyPr/>
          <a:lstStyle/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4 OF A KIND: all four cards of one rank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9♣ 9♠</a:t>
            </a:r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 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9♦ 9♥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STRAIGHT FLUSH: five cards in sequence,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chemeClr val="bg1"/>
                </a:solidFill>
                <a:latin typeface="Chiller" pitchFamily="82" charset="0"/>
              </a:rPr>
              <a:t>Q♣ J♣ 10♣ 9♣ 8♣</a:t>
            </a:r>
            <a:endParaRPr lang="bg-BG" sz="3200" dirty="0" smtClean="0">
              <a:solidFill>
                <a:schemeClr val="bg1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ROYAL FLUSH: five cards in sequence, starting from 10 to A, all of the same suit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Example: </a:t>
            </a:r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10♦ J♦ Q♦ K♦ A♦</a:t>
            </a:r>
            <a:endParaRPr lang="bg-BG" sz="3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hiller" pitchFamily="82" charset="0"/>
              </a:rPr>
              <a:t>Your goal is to have one of the following combinations:</a:t>
            </a:r>
            <a:endParaRPr lang="bg-BG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In different hands you win different coins: for example if your bet is 10 (the maximum) and you have two pair you win 10 x2 = 20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 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The game ends when you played all your coins.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3820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Multi-dimensional arrays: 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String[,] deck – Contains all cards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Dictionary&lt;string, uint&gt; points - Contains name of the hand and how many points.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holdCards – Contains which cards are hold.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489200"/>
            <a:ext cx="8915400" cy="3835400"/>
          </a:xfrm>
        </p:spPr>
        <p:txBody>
          <a:bodyPr/>
          <a:lstStyle/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chemeClr val="accent2">
                  <a:lumMod val="60000"/>
                  <a:lumOff val="40000"/>
                </a:schemeClr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Int[] countWinnings – Contains counters for all winnings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bool[] winDisplay – Contains what hand (combination of cards) you have.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z="3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List&lt;string&gt; drawedCards – Contains which cards are drawed. (it is list because on the second draw you can change all of your 5 cards and draw cards become 10)</a:t>
            </a:r>
            <a:endParaRPr lang="bg-BG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697787" cy="106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How the game was created ?</a:t>
            </a:r>
            <a:b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</a:br>
            <a:r>
              <a:rPr lang="en-US" sz="4000" dirty="0" smtClean="0">
                <a:solidFill>
                  <a:srgbClr val="FF0000"/>
                </a:solidFill>
                <a:latin typeface="Chiller" pitchFamily="82" charset="0"/>
              </a:rPr>
              <a:t>Requirements:</a:t>
            </a:r>
            <a:endParaRPr lang="bg-BG" sz="4000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915400" cy="4191000"/>
          </a:xfrm>
        </p:spPr>
        <p:txBody>
          <a:bodyPr/>
          <a:lstStyle/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endParaRPr sz="3200" smtClean="0">
              <a:solidFill>
                <a:srgbClr val="FF0000"/>
              </a:solidFill>
              <a:latin typeface="Chiller" pitchFamily="82" charset="0"/>
            </a:endParaRPr>
          </a:p>
          <a:p>
            <a:pPr algn="l"/>
            <a:r>
              <a:rPr sz="3200" smtClean="0">
                <a:solidFill>
                  <a:srgbClr val="FF0000"/>
                </a:solidFill>
                <a:latin typeface="Chiller" pitchFamily="82" charset="0"/>
              </a:rPr>
              <a:t>One-dimensional arrays:</a:t>
            </a:r>
            <a:endParaRPr lang="bg-BG" sz="3200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String[] playCards – Contains 5 cards after second draw. The cards which you play with.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hiller" pitchFamily="82" charset="0"/>
              </a:rPr>
              <a:t>temp int[] CardNumbers – Contains rank of the cards only – for checking only</a:t>
            </a:r>
          </a:p>
          <a:p>
            <a:pPr algn="l"/>
            <a:r>
              <a:rPr smtClean="0">
                <a:solidFill>
                  <a:srgbClr val="FF0000"/>
                </a:solidFill>
                <a:latin typeface="Chiller" pitchFamily="82" charset="0"/>
              </a:rPr>
              <a:t>Methods:</a:t>
            </a:r>
            <a:endParaRPr lang="bg-BG" dirty="0" smtClean="0">
              <a:solidFill>
                <a:srgbClr val="FF0000"/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Menu(); - Prints on the Console Menu</a:t>
            </a:r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r>
              <a:rPr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iller" pitchFamily="82" charset="0"/>
              </a:rPr>
              <a:t>HelpMenu(); - Prints on the Console HelpMenu</a:t>
            </a: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0" algn="l"/>
            <a:endParaRPr lang="bg-BG" dirty="0" smtClean="0"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3074" name="Picture 2" descr="C:\Users\Radoy\Desktop\Картина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7900" y="0"/>
            <a:ext cx="1816100" cy="1835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6753</TotalTime>
  <Words>938</Words>
  <Application>Microsoft Office PowerPoint</Application>
  <PresentationFormat>On-screen Show (4:3)</PresentationFormat>
  <Paragraphs>162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Presents</vt:lpstr>
      <vt:lpstr>Description of the game: </vt:lpstr>
      <vt:lpstr>Your goal is to have one of the following combinations:  </vt:lpstr>
      <vt:lpstr>Your goal is to have one of the following combinations:  </vt:lpstr>
      <vt:lpstr>Your goal is to have one of the following combinations:  </vt:lpstr>
      <vt:lpstr>Your goal is to have one of the following combinations: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How the game was created ? Requirements:</vt:lpstr>
      <vt:lpstr>The doomed members: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Latinka</cp:lastModifiedBy>
  <cp:revision>333</cp:revision>
  <dcterms:created xsi:type="dcterms:W3CDTF">2007-12-08T16:03:35Z</dcterms:created>
  <dcterms:modified xsi:type="dcterms:W3CDTF">2015-03-03T12:48:20Z</dcterms:modified>
  <cp:category>software engineering</cp:category>
</cp:coreProperties>
</file>