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635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09483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10566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72280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18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8123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5C4BE-EC8E-4B7A-96D7-C39D54651C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87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5537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931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11757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6229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66014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2046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485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70754" y="4741145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xmlns="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6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627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266334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xmlns="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53817" y="3351212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6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1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51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181769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0CE2-635B-4792-AE1C-2E394DDDFC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1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16</TotalTime>
  <Words>1537</Words>
  <Application>Microsoft Office PowerPoint</Application>
  <PresentationFormat>Презентация на цял екран (4:3)</PresentationFormat>
  <Paragraphs>328</Paragraphs>
  <Slides>28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Telerik Academy theme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Free Trainings @ Telerik Academy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Telerik Academy</dc:creator>
  <cp:lastModifiedBy>PePsi</cp:lastModifiedBy>
  <cp:revision>8</cp:revision>
  <dcterms:created xsi:type="dcterms:W3CDTF">2014-03-13T08:54:55Z</dcterms:created>
  <dcterms:modified xsi:type="dcterms:W3CDTF">2015-04-19T20:35:19Z</dcterms:modified>
</cp:coreProperties>
</file>