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0E35-813C-4DFB-B517-4C3B07B2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F0B27-1094-4265-A84F-CD5BA374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D74B-953B-49B1-BFE4-20097CA3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347C-DD25-48CC-B639-6A4641E9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E7BF-8B0E-45A2-89F4-57BB2F6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21A7-8751-464A-9BC1-90F9391E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EFE29-7E66-4AAA-AD00-380A5CC7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FB01-70D4-46F5-97E6-FC5944AA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7F59-E1C2-4AE5-887A-D401CD6A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2EFA-3ACD-442F-9CFB-E9DF99C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893CE-FD0F-4A53-9EF5-4C056B178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47077-1799-4B05-BEEB-8E21F9D7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554B-9995-46C9-BC64-2181411A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589D-FEBD-484F-AD75-D384A0C8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8B2-0EF7-4B2A-BC6C-041D3E3E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A07A-7B3E-4C27-9A85-B756781B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9391-9BDB-4F6F-83AB-F24426FE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C36B-1763-46B0-B98C-F8846298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5BA9-48D7-43CB-8800-F768D8CA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62D1-9557-4CDA-A534-85A9705C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C1C4-1A7B-4E4E-811C-0CC98B8E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9D3F-F174-4A63-97BE-BF95D938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D799-E95D-4EC1-9679-CE167210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D173-A34B-44A8-9AF5-24C472A2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899D-4142-4724-BD60-289F7F2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51C0-DEAB-4179-B845-2273BDF1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0F80-DF5F-4DF2-B3BD-06615496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2EE1-4B27-41C3-9A8C-AA144568F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8D33-F670-441A-A591-14D7CC58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7FF0-5D33-4552-BC24-8A786C9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F65A-F69E-41B5-A8D0-445D5E3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5142-9399-438F-B052-95E3DBCD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1C9F-C7A4-4749-83CA-51771E6E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71588-1C67-402E-B46F-473AD195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79EB-8133-4C12-AC60-FAF3971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1DFB9-474D-461C-8844-24EF22806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6779-704B-443D-B116-9CA2AF90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D067E-5603-4A02-9ED8-FC309D65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A5FA-138D-433C-9AA2-966B5B91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90FC-26EC-449C-AE4E-F43F3FF3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8C945-12BC-4BD5-9301-04704B04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A0D49-88EE-4D57-84F7-CA2FAF47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8865C-E342-41AC-8DB8-97BAB7E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CD9A9-7FA5-4210-9C67-DF06CEB7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9C37A-BC4F-4BD4-AAA1-10C05278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C8F9-AD59-4F67-985E-7D33C3F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71A0-99E8-4DCA-A9A1-29C96E81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9D93-BD73-4C9E-81DA-3A67DED4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A3B89-7D97-4EC0-A562-7F69101B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F476-7B14-4720-BD53-1C19129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1FD9-602F-4340-89FB-819D74BC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7D607-9C3C-4696-B557-6F530FF1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4563-0C23-40D0-B4B6-67164CA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F2DDE-E6E7-4097-B405-001C76B53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B456-DDD0-48DA-9A93-970A135A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67A33-0672-4E92-90F5-EA52C2B8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E7AC-A5AD-4715-8C35-EFC14BB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4C31-51E4-41BA-8092-8DC92F4C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6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7F209-84C8-4275-9467-EF56CCC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0F16-0F58-4760-8E01-944DDD76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D5BD-660A-45F6-8CBF-FCB8AB93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3850-AAB8-40E9-A042-948516859058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8A09-7415-48DE-B246-1DFAB3961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C9DC-ED4E-48D4-9DBE-64F71833A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C8F9-D4EC-44F7-9C66-84D74F47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F4E191-5030-412C-A777-1C1B4ECD4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32546"/>
              </p:ext>
            </p:extLst>
          </p:nvPr>
        </p:nvGraphicFramePr>
        <p:xfrm>
          <a:off x="2023835" y="1678878"/>
          <a:ext cx="8108044" cy="1684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201">
                  <a:extLst>
                    <a:ext uri="{9D8B030D-6E8A-4147-A177-3AD203B41FA5}">
                      <a16:colId xmlns:a16="http://schemas.microsoft.com/office/drawing/2014/main" val="113392192"/>
                    </a:ext>
                  </a:extLst>
                </a:gridCol>
                <a:gridCol w="5110843">
                  <a:extLst>
                    <a:ext uri="{9D8B030D-6E8A-4147-A177-3AD203B41FA5}">
                      <a16:colId xmlns:a16="http://schemas.microsoft.com/office/drawing/2014/main" val="1511724412"/>
                    </a:ext>
                  </a:extLst>
                </a:gridCol>
              </a:tblGrid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54102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27311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</a:t>
                      </a:r>
                      <a:r>
                        <a:rPr lang="en-US" sz="1200" dirty="0"/>
                        <a:t> 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Chose from Calendar ( 26/04/2021 )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6120"/>
                  </a:ext>
                </a:extLst>
              </a:tr>
              <a:tr h="615321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5703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7D177A-7E59-4B6A-8C51-E2E244D8F97F}"/>
              </a:ext>
            </a:extLst>
          </p:cNvPr>
          <p:cNvSpPr/>
          <p:nvPr/>
        </p:nvSpPr>
        <p:spPr>
          <a:xfrm>
            <a:off x="2171701" y="2906481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138BF7-9E5C-4D49-8982-4751CDB6E0D2}"/>
              </a:ext>
            </a:extLst>
          </p:cNvPr>
          <p:cNvSpPr/>
          <p:nvPr/>
        </p:nvSpPr>
        <p:spPr>
          <a:xfrm>
            <a:off x="3385459" y="2906480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89E9-D4A8-41E7-B99E-76D547A4AD16}"/>
              </a:ext>
            </a:extLst>
          </p:cNvPr>
          <p:cNvSpPr txBox="1"/>
          <p:nvPr/>
        </p:nvSpPr>
        <p:spPr>
          <a:xfrm>
            <a:off x="1958523" y="1308824"/>
            <a:ext cx="2496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send to Vendor First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ADE2F-D131-4A89-894A-387BF446D3D3}"/>
              </a:ext>
            </a:extLst>
          </p:cNvPr>
          <p:cNvSpPr txBox="1"/>
          <p:nvPr/>
        </p:nvSpPr>
        <p:spPr>
          <a:xfrm>
            <a:off x="1958523" y="3771717"/>
            <a:ext cx="4075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Customer name auto pick from login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Vendor name auto pick from selected item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3. Item Code auto pick from selected item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4. Item Name auto pick from selected Item</a:t>
            </a:r>
          </a:p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5. WSP/NET price auto puck from selected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B1E428-0DBF-40CB-9000-EF71A5E558DC}"/>
              </a:ext>
            </a:extLst>
          </p:cNvPr>
          <p:cNvSpPr/>
          <p:nvPr/>
        </p:nvSpPr>
        <p:spPr>
          <a:xfrm>
            <a:off x="415469" y="805835"/>
            <a:ext cx="2300517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Request to Quote Form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FF2C8B-431D-438E-9997-207D35859FDF}"/>
              </a:ext>
            </a:extLst>
          </p:cNvPr>
          <p:cNvSpPr/>
          <p:nvPr/>
        </p:nvSpPr>
        <p:spPr>
          <a:xfrm>
            <a:off x="415470" y="166818"/>
            <a:ext cx="1478644" cy="3373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Customer Part</a:t>
            </a:r>
          </a:p>
        </p:txBody>
      </p:sp>
    </p:spTree>
    <p:extLst>
      <p:ext uri="{BB962C8B-B14F-4D97-AF65-F5344CB8AC3E}">
        <p14:creationId xmlns:p14="http://schemas.microsoft.com/office/powerpoint/2010/main" val="194181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EE5B20-39E9-428C-9078-EEEEFB13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82656"/>
              </p:ext>
            </p:extLst>
          </p:nvPr>
        </p:nvGraphicFramePr>
        <p:xfrm>
          <a:off x="310243" y="1335977"/>
          <a:ext cx="11617778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614">
                  <a:extLst>
                    <a:ext uri="{9D8B030D-6E8A-4147-A177-3AD203B41FA5}">
                      <a16:colId xmlns:a16="http://schemas.microsoft.com/office/drawing/2014/main" val="113392192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511724412"/>
                    </a:ext>
                  </a:extLst>
                </a:gridCol>
                <a:gridCol w="1069521">
                  <a:extLst>
                    <a:ext uri="{9D8B030D-6E8A-4147-A177-3AD203B41FA5}">
                      <a16:colId xmlns:a16="http://schemas.microsoft.com/office/drawing/2014/main" val="139489797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938166280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398501888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99291363"/>
                    </a:ext>
                  </a:extLst>
                </a:gridCol>
                <a:gridCol w="1363436">
                  <a:extLst>
                    <a:ext uri="{9D8B030D-6E8A-4147-A177-3AD203B41FA5}">
                      <a16:colId xmlns:a16="http://schemas.microsoft.com/office/drawing/2014/main" val="3861843019"/>
                    </a:ext>
                  </a:extLst>
                </a:gridCol>
                <a:gridCol w="1445079">
                  <a:extLst>
                    <a:ext uri="{9D8B030D-6E8A-4147-A177-3AD203B41FA5}">
                      <a16:colId xmlns:a16="http://schemas.microsoft.com/office/drawing/2014/main" val="4068902190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3071115376"/>
                    </a:ext>
                  </a:extLst>
                </a:gridCol>
                <a:gridCol w="906235">
                  <a:extLst>
                    <a:ext uri="{9D8B030D-6E8A-4147-A177-3AD203B41FA5}">
                      <a16:colId xmlns:a16="http://schemas.microsoft.com/office/drawing/2014/main" val="543224257"/>
                    </a:ext>
                  </a:extLst>
                </a:gridCol>
              </a:tblGrid>
              <a:tr h="356496">
                <a:tc>
                  <a:txBody>
                    <a:bodyPr/>
                    <a:lstStyle/>
                    <a:p>
                      <a:r>
                        <a:rPr lang="en-US" sz="1400" b="1" dirty="0"/>
                        <a:t>Date/Time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SKU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Item Name</a:t>
                      </a:r>
                    </a:p>
                    <a:p>
                      <a:endParaRPr lang="en-US" sz="14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Quantity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WSP/NET Price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Request Price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Dispatch Date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Request Status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Remark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54102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100" b="0" dirty="0"/>
                        <a:t>26/04/21 5:28PM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+D-000001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Sparky-Men -Jeans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350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300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26/04/2021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Pending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Vendor Change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View/Reply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338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2D05B0-7424-4D2B-B94C-DF25E49B8268}"/>
              </a:ext>
            </a:extLst>
          </p:cNvPr>
          <p:cNvCxnSpPr>
            <a:cxnSpLocks/>
          </p:cNvCxnSpPr>
          <p:nvPr/>
        </p:nvCxnSpPr>
        <p:spPr>
          <a:xfrm>
            <a:off x="7339694" y="2048969"/>
            <a:ext cx="0" cy="42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30C35B-6D16-43C5-AB4C-DE27712E1B0E}"/>
              </a:ext>
            </a:extLst>
          </p:cNvPr>
          <p:cNvSpPr txBox="1"/>
          <p:nvPr/>
        </p:nvSpPr>
        <p:spPr>
          <a:xfrm>
            <a:off x="5756536" y="2408330"/>
            <a:ext cx="3351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Vendor without any changes confirmed status change to confirm otherwise status Rebuild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589BCA-9A9E-44EE-B45F-B5FE059A441D}"/>
              </a:ext>
            </a:extLst>
          </p:cNvPr>
          <p:cNvCxnSpPr>
            <a:cxnSpLocks/>
          </p:cNvCxnSpPr>
          <p:nvPr/>
        </p:nvCxnSpPr>
        <p:spPr>
          <a:xfrm>
            <a:off x="11192520" y="2048969"/>
            <a:ext cx="0" cy="36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97AA00-8D14-4EE6-86B5-46A8E5E5386A}"/>
              </a:ext>
            </a:extLst>
          </p:cNvPr>
          <p:cNvSpPr txBox="1"/>
          <p:nvPr/>
        </p:nvSpPr>
        <p:spPr>
          <a:xfrm>
            <a:off x="9674680" y="2364958"/>
            <a:ext cx="2407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status confirm open form details same non-editable mode otherwise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72403-AAC0-41FC-80CA-C4B10854B2D6}"/>
              </a:ext>
            </a:extLst>
          </p:cNvPr>
          <p:cNvCxnSpPr>
            <a:cxnSpLocks/>
          </p:cNvCxnSpPr>
          <p:nvPr/>
        </p:nvCxnSpPr>
        <p:spPr>
          <a:xfrm>
            <a:off x="11221733" y="2735034"/>
            <a:ext cx="0" cy="91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0452FF0-4269-43A9-BEF9-27E6F205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80181"/>
              </p:ext>
            </p:extLst>
          </p:nvPr>
        </p:nvGraphicFramePr>
        <p:xfrm>
          <a:off x="3819979" y="3652131"/>
          <a:ext cx="8108044" cy="1684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201">
                  <a:extLst>
                    <a:ext uri="{9D8B030D-6E8A-4147-A177-3AD203B41FA5}">
                      <a16:colId xmlns:a16="http://schemas.microsoft.com/office/drawing/2014/main" val="113392192"/>
                    </a:ext>
                  </a:extLst>
                </a:gridCol>
                <a:gridCol w="5110843">
                  <a:extLst>
                    <a:ext uri="{9D8B030D-6E8A-4147-A177-3AD203B41FA5}">
                      <a16:colId xmlns:a16="http://schemas.microsoft.com/office/drawing/2014/main" val="1511724412"/>
                    </a:ext>
                  </a:extLst>
                </a:gridCol>
              </a:tblGrid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754102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27311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</a:t>
                      </a:r>
                      <a:r>
                        <a:rPr lang="en-US" sz="1200" dirty="0"/>
                        <a:t> 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Chose from Calendar ( 26/04/2021 )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6120"/>
                  </a:ext>
                </a:extLst>
              </a:tr>
              <a:tr h="615321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5703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5CC35C-F43F-495D-B443-9FCE5FCDD9F2}"/>
              </a:ext>
            </a:extLst>
          </p:cNvPr>
          <p:cNvSpPr/>
          <p:nvPr/>
        </p:nvSpPr>
        <p:spPr>
          <a:xfrm>
            <a:off x="3967845" y="4847074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Order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90C410-1E52-4740-8753-4A023335F4FC}"/>
              </a:ext>
            </a:extLst>
          </p:cNvPr>
          <p:cNvSpPr/>
          <p:nvPr/>
        </p:nvSpPr>
        <p:spPr>
          <a:xfrm>
            <a:off x="5181603" y="4847073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3C16E-E789-4080-80E2-741304D24261}"/>
              </a:ext>
            </a:extLst>
          </p:cNvPr>
          <p:cNvSpPr/>
          <p:nvPr/>
        </p:nvSpPr>
        <p:spPr>
          <a:xfrm>
            <a:off x="6461587" y="4847072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B14D59-7FB6-43A5-94BF-C727905C042C}"/>
              </a:ext>
            </a:extLst>
          </p:cNvPr>
          <p:cNvSpPr/>
          <p:nvPr/>
        </p:nvSpPr>
        <p:spPr>
          <a:xfrm>
            <a:off x="415469" y="805835"/>
            <a:ext cx="2300517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View History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58DD04-434D-4DF4-923B-048959CAB4BD}"/>
              </a:ext>
            </a:extLst>
          </p:cNvPr>
          <p:cNvSpPr/>
          <p:nvPr/>
        </p:nvSpPr>
        <p:spPr>
          <a:xfrm>
            <a:off x="415470" y="166818"/>
            <a:ext cx="1478644" cy="3373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Customer Part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299B7-A6AA-4B8F-8AF7-E14AF12BD49A}"/>
              </a:ext>
            </a:extLst>
          </p:cNvPr>
          <p:cNvCxnSpPr>
            <a:cxnSpLocks/>
          </p:cNvCxnSpPr>
          <p:nvPr/>
        </p:nvCxnSpPr>
        <p:spPr>
          <a:xfrm>
            <a:off x="4593773" y="5122892"/>
            <a:ext cx="0" cy="42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C0C79-B60D-4419-95E0-B21BE00E2C45}"/>
              </a:ext>
            </a:extLst>
          </p:cNvPr>
          <p:cNvSpPr txBox="1"/>
          <p:nvPr/>
        </p:nvSpPr>
        <p:spPr>
          <a:xfrm>
            <a:off x="3967845" y="5460287"/>
            <a:ext cx="33513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click on place to order then auto pick item details from </a:t>
            </a:r>
            <a:r>
              <a:rPr lang="en-US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JMJXplore</a:t>
            </a:r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new price and add to cart--- and finally palace to order&gt;&gt;&gt;&gt; Next Slide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2281A-D708-47D4-97AC-613D036AD338}"/>
              </a:ext>
            </a:extLst>
          </p:cNvPr>
          <p:cNvSpPr txBox="1"/>
          <p:nvPr/>
        </p:nvSpPr>
        <p:spPr>
          <a:xfrm>
            <a:off x="1348533" y="2408330"/>
            <a:ext cx="221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Pulse sign (+)  </a:t>
            </a:r>
          </a:p>
          <a:p>
            <a:pPr algn="just"/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</a:p>
          <a:p>
            <a:pPr algn="just"/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Expanded data with 3-4 times conversation  as popups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BD6E06-F4C1-4DF2-9308-2FCABE81BB4E}"/>
              </a:ext>
            </a:extLst>
          </p:cNvPr>
          <p:cNvCxnSpPr/>
          <p:nvPr/>
        </p:nvCxnSpPr>
        <p:spPr>
          <a:xfrm>
            <a:off x="1894114" y="2048041"/>
            <a:ext cx="0" cy="4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E89A50-2E0C-49AF-820F-F2CCAAB940C9}"/>
              </a:ext>
            </a:extLst>
          </p:cNvPr>
          <p:cNvSpPr/>
          <p:nvPr/>
        </p:nvSpPr>
        <p:spPr>
          <a:xfrm>
            <a:off x="415470" y="166818"/>
            <a:ext cx="1478644" cy="3373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Customer Part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1811A6-D093-4D00-8274-23E02EB8A461}"/>
              </a:ext>
            </a:extLst>
          </p:cNvPr>
          <p:cNvSpPr/>
          <p:nvPr/>
        </p:nvSpPr>
        <p:spPr>
          <a:xfrm>
            <a:off x="415469" y="805835"/>
            <a:ext cx="2300517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Place to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D3BD0-0DB2-4F29-9753-B60A1B00B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7" t="11750" r="26256" b="7738"/>
          <a:stretch/>
        </p:blipFill>
        <p:spPr>
          <a:xfrm>
            <a:off x="2922814" y="974533"/>
            <a:ext cx="6008915" cy="5521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1A01F-179A-4CC8-BDC6-C1179116AF49}"/>
              </a:ext>
            </a:extLst>
          </p:cNvPr>
          <p:cNvSpPr txBox="1"/>
          <p:nvPr/>
        </p:nvSpPr>
        <p:spPr>
          <a:xfrm>
            <a:off x="7857483" y="6107666"/>
            <a:ext cx="3351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Add to cart with tentative data</a:t>
            </a:r>
          </a:p>
        </p:txBody>
      </p:sp>
    </p:spTree>
    <p:extLst>
      <p:ext uri="{BB962C8B-B14F-4D97-AF65-F5344CB8AC3E}">
        <p14:creationId xmlns:p14="http://schemas.microsoft.com/office/powerpoint/2010/main" val="17942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9F95848-74A7-45DD-8EE3-8E0DC45C8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62225"/>
              </p:ext>
            </p:extLst>
          </p:nvPr>
        </p:nvGraphicFramePr>
        <p:xfrm>
          <a:off x="310243" y="919600"/>
          <a:ext cx="11381012" cy="71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142">
                  <a:extLst>
                    <a:ext uri="{9D8B030D-6E8A-4147-A177-3AD203B41FA5}">
                      <a16:colId xmlns:a16="http://schemas.microsoft.com/office/drawing/2014/main" val="113392192"/>
                    </a:ext>
                  </a:extLst>
                </a:gridCol>
                <a:gridCol w="1614032">
                  <a:extLst>
                    <a:ext uri="{9D8B030D-6E8A-4147-A177-3AD203B41FA5}">
                      <a16:colId xmlns:a16="http://schemas.microsoft.com/office/drawing/2014/main" val="1511724412"/>
                    </a:ext>
                  </a:extLst>
                </a:gridCol>
                <a:gridCol w="1217948">
                  <a:extLst>
                    <a:ext uri="{9D8B030D-6E8A-4147-A177-3AD203B41FA5}">
                      <a16:colId xmlns:a16="http://schemas.microsoft.com/office/drawing/2014/main" val="938166280"/>
                    </a:ext>
                  </a:extLst>
                </a:gridCol>
                <a:gridCol w="1500178">
                  <a:extLst>
                    <a:ext uri="{9D8B030D-6E8A-4147-A177-3AD203B41FA5}">
                      <a16:colId xmlns:a16="http://schemas.microsoft.com/office/drawing/2014/main" val="3985018888"/>
                    </a:ext>
                  </a:extLst>
                </a:gridCol>
                <a:gridCol w="1500178">
                  <a:extLst>
                    <a:ext uri="{9D8B030D-6E8A-4147-A177-3AD203B41FA5}">
                      <a16:colId xmlns:a16="http://schemas.microsoft.com/office/drawing/2014/main" val="199291363"/>
                    </a:ext>
                  </a:extLst>
                </a:gridCol>
                <a:gridCol w="1500178">
                  <a:extLst>
                    <a:ext uri="{9D8B030D-6E8A-4147-A177-3AD203B41FA5}">
                      <a16:colId xmlns:a16="http://schemas.microsoft.com/office/drawing/2014/main" val="3861843019"/>
                    </a:ext>
                  </a:extLst>
                </a:gridCol>
                <a:gridCol w="1500178">
                  <a:extLst>
                    <a:ext uri="{9D8B030D-6E8A-4147-A177-3AD203B41FA5}">
                      <a16:colId xmlns:a16="http://schemas.microsoft.com/office/drawing/2014/main" val="4068902190"/>
                    </a:ext>
                  </a:extLst>
                </a:gridCol>
                <a:gridCol w="1500178">
                  <a:extLst>
                    <a:ext uri="{9D8B030D-6E8A-4147-A177-3AD203B41FA5}">
                      <a16:colId xmlns:a16="http://schemas.microsoft.com/office/drawing/2014/main" val="543224257"/>
                    </a:ext>
                  </a:extLst>
                </a:gridCol>
              </a:tblGrid>
              <a:tr h="356496">
                <a:tc>
                  <a:txBody>
                    <a:bodyPr/>
                    <a:lstStyle/>
                    <a:p>
                      <a:r>
                        <a:rPr lang="en-US" sz="1400" b="1" dirty="0"/>
                        <a:t>SKU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Item Name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Quantity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WSP/NET Price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Request Price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Dispatch Date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Status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54102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100" b="0" dirty="0"/>
                        <a:t>+D-000001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Sparky-Men -Jeans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350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300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26/04/2021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Pending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View/Reply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3384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C85717-928D-4CFC-9623-079FFDB43275}"/>
              </a:ext>
            </a:extLst>
          </p:cNvPr>
          <p:cNvCxnSpPr>
            <a:cxnSpLocks/>
          </p:cNvCxnSpPr>
          <p:nvPr/>
        </p:nvCxnSpPr>
        <p:spPr>
          <a:xfrm>
            <a:off x="9380764" y="1746888"/>
            <a:ext cx="0" cy="19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A4A93-AB2A-4CBA-B6C3-786A48F66C3B}"/>
              </a:ext>
            </a:extLst>
          </p:cNvPr>
          <p:cNvSpPr txBox="1"/>
          <p:nvPr/>
        </p:nvSpPr>
        <p:spPr>
          <a:xfrm>
            <a:off x="8535821" y="17827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– Open form as popup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A78164-7496-4C1E-A7E6-E8FB3FDA3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60904"/>
              </p:ext>
            </p:extLst>
          </p:nvPr>
        </p:nvGraphicFramePr>
        <p:xfrm>
          <a:off x="2342242" y="2018481"/>
          <a:ext cx="8108044" cy="1684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201">
                  <a:extLst>
                    <a:ext uri="{9D8B030D-6E8A-4147-A177-3AD203B41FA5}">
                      <a16:colId xmlns:a16="http://schemas.microsoft.com/office/drawing/2014/main" val="113392192"/>
                    </a:ext>
                  </a:extLst>
                </a:gridCol>
                <a:gridCol w="5110843">
                  <a:extLst>
                    <a:ext uri="{9D8B030D-6E8A-4147-A177-3AD203B41FA5}">
                      <a16:colId xmlns:a16="http://schemas.microsoft.com/office/drawing/2014/main" val="1511724412"/>
                    </a:ext>
                  </a:extLst>
                </a:gridCol>
              </a:tblGrid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54102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27311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</a:t>
                      </a:r>
                      <a:r>
                        <a:rPr lang="en-US" sz="1200" dirty="0"/>
                        <a:t> 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Chose from Calendar ( 26/04/2021 )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6120"/>
                  </a:ext>
                </a:extLst>
              </a:tr>
              <a:tr h="615321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5703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B9734E-564C-4FD1-A115-4EFBEADBE4AD}"/>
              </a:ext>
            </a:extLst>
          </p:cNvPr>
          <p:cNvSpPr/>
          <p:nvPr/>
        </p:nvSpPr>
        <p:spPr>
          <a:xfrm>
            <a:off x="2490108" y="3197096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37CB14-16AE-41C1-9795-33CA57B83E57}"/>
              </a:ext>
            </a:extLst>
          </p:cNvPr>
          <p:cNvSpPr/>
          <p:nvPr/>
        </p:nvSpPr>
        <p:spPr>
          <a:xfrm>
            <a:off x="3703866" y="3197095"/>
            <a:ext cx="1096735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B8123-0D41-4773-8297-0864ED03CF0F}"/>
              </a:ext>
            </a:extLst>
          </p:cNvPr>
          <p:cNvCxnSpPr/>
          <p:nvPr/>
        </p:nvCxnSpPr>
        <p:spPr>
          <a:xfrm>
            <a:off x="3075214" y="3422721"/>
            <a:ext cx="0" cy="4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7196-AEAF-481A-8915-76C18EF46B0E}"/>
              </a:ext>
            </a:extLst>
          </p:cNvPr>
          <p:cNvSpPr txBox="1"/>
          <p:nvPr/>
        </p:nvSpPr>
        <p:spPr>
          <a:xfrm>
            <a:off x="2230271" y="3847271"/>
            <a:ext cx="1786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– if confirm as same send to customer and change status pending to confirm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983121E-25D9-4B68-84D4-35F71B6AF4F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2230271" y="1534894"/>
            <a:ext cx="6717786" cy="2697099"/>
          </a:xfrm>
          <a:prstGeom prst="bentConnector3">
            <a:avLst>
              <a:gd name="adj1" fmla="val -3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DE4E53-6AE7-4D4E-B5DC-B017EA40BA03}"/>
              </a:ext>
            </a:extLst>
          </p:cNvPr>
          <p:cNvSpPr txBox="1"/>
          <p:nvPr/>
        </p:nvSpPr>
        <p:spPr>
          <a:xfrm>
            <a:off x="4252231" y="3836799"/>
            <a:ext cx="46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– if Rebid Edit information and send to customer but existing history save on vendor / customer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861515-2255-4321-B485-50399F0CDF2C}"/>
              </a:ext>
            </a:extLst>
          </p:cNvPr>
          <p:cNvCxnSpPr/>
          <p:nvPr/>
        </p:nvCxnSpPr>
        <p:spPr>
          <a:xfrm>
            <a:off x="4252233" y="3428363"/>
            <a:ext cx="0" cy="4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2D7378-EDFE-4B26-B847-EBE22B618DB6}"/>
              </a:ext>
            </a:extLst>
          </p:cNvPr>
          <p:cNvCxnSpPr>
            <a:cxnSpLocks/>
          </p:cNvCxnSpPr>
          <p:nvPr/>
        </p:nvCxnSpPr>
        <p:spPr>
          <a:xfrm>
            <a:off x="4252231" y="4032773"/>
            <a:ext cx="2" cy="6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A041F580-6C67-4F74-ACE5-6F17CE4B8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68392"/>
              </p:ext>
            </p:extLst>
          </p:nvPr>
        </p:nvGraphicFramePr>
        <p:xfrm>
          <a:off x="2041978" y="4626873"/>
          <a:ext cx="8408308" cy="2041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196">
                  <a:extLst>
                    <a:ext uri="{9D8B030D-6E8A-4147-A177-3AD203B41FA5}">
                      <a16:colId xmlns:a16="http://schemas.microsoft.com/office/drawing/2014/main" val="113392192"/>
                    </a:ext>
                  </a:extLst>
                </a:gridCol>
                <a:gridCol w="5300112">
                  <a:extLst>
                    <a:ext uri="{9D8B030D-6E8A-4147-A177-3AD203B41FA5}">
                      <a16:colId xmlns:a16="http://schemas.microsoft.com/office/drawing/2014/main" val="1511724412"/>
                    </a:ext>
                  </a:extLst>
                </a:gridCol>
              </a:tblGrid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54102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27311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</a:t>
                      </a:r>
                      <a:r>
                        <a:rPr lang="en-US" sz="1200" dirty="0"/>
                        <a:t> 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Chose from Calendar ( 26/04/2021 )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96120"/>
                  </a:ext>
                </a:extLst>
              </a:tr>
              <a:tr h="356496">
                <a:tc>
                  <a:txBody>
                    <a:bodyPr/>
                    <a:lstStyle/>
                    <a:p>
                      <a:r>
                        <a:rPr lang="en-US" sz="1200" dirty="0"/>
                        <a:t>My Price / Rate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245"/>
                  </a:ext>
                </a:extLst>
              </a:tr>
              <a:tr h="615321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57037"/>
                  </a:ext>
                </a:extLst>
              </a:tr>
            </a:tbl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5580C3-6E27-4906-BE9C-DE96C22BF4B7}"/>
              </a:ext>
            </a:extLst>
          </p:cNvPr>
          <p:cNvSpPr/>
          <p:nvPr/>
        </p:nvSpPr>
        <p:spPr>
          <a:xfrm>
            <a:off x="2189844" y="6172879"/>
            <a:ext cx="1137350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B0CA9B-3D13-4F7D-B716-E35000639C6C}"/>
              </a:ext>
            </a:extLst>
          </p:cNvPr>
          <p:cNvSpPr/>
          <p:nvPr/>
        </p:nvSpPr>
        <p:spPr>
          <a:xfrm>
            <a:off x="3403602" y="6172878"/>
            <a:ext cx="1137350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EAF22F-CF9C-4B8E-AB84-237D6F7CEF63}"/>
              </a:ext>
            </a:extLst>
          </p:cNvPr>
          <p:cNvSpPr/>
          <p:nvPr/>
        </p:nvSpPr>
        <p:spPr>
          <a:xfrm>
            <a:off x="415470" y="166818"/>
            <a:ext cx="1478644" cy="3373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Vendor Part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39A9BA-318D-4EC5-BA77-3808086E3EE4}"/>
              </a:ext>
            </a:extLst>
          </p:cNvPr>
          <p:cNvSpPr/>
          <p:nvPr/>
        </p:nvSpPr>
        <p:spPr>
          <a:xfrm>
            <a:off x="415469" y="552743"/>
            <a:ext cx="2300517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View History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482155-13B9-48DB-8011-699E25666167}"/>
              </a:ext>
            </a:extLst>
          </p:cNvPr>
          <p:cNvCxnSpPr/>
          <p:nvPr/>
        </p:nvCxnSpPr>
        <p:spPr>
          <a:xfrm>
            <a:off x="639535" y="1514072"/>
            <a:ext cx="0" cy="4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B146E8-8F41-4A0B-B840-553C04FD3A13}"/>
              </a:ext>
            </a:extLst>
          </p:cNvPr>
          <p:cNvSpPr txBox="1"/>
          <p:nvPr/>
        </p:nvSpPr>
        <p:spPr>
          <a:xfrm>
            <a:off x="107558" y="1970490"/>
            <a:ext cx="1786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Pulse sign (+) &gt;&gt; Show Expanded data with 3-4 times conversation  as popups</a:t>
            </a:r>
          </a:p>
        </p:txBody>
      </p:sp>
    </p:spTree>
    <p:extLst>
      <p:ext uri="{BB962C8B-B14F-4D97-AF65-F5344CB8AC3E}">
        <p14:creationId xmlns:p14="http://schemas.microsoft.com/office/powerpoint/2010/main" val="1770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40F18-8A51-43E8-A66A-201C9DEC4C44}"/>
              </a:ext>
            </a:extLst>
          </p:cNvPr>
          <p:cNvSpPr txBox="1"/>
          <p:nvPr/>
        </p:nvSpPr>
        <p:spPr>
          <a:xfrm>
            <a:off x="824593" y="1183821"/>
            <a:ext cx="9179116" cy="1525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to Quote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Vendor basic information like Customer/Vendor Name auto pick from customer login and vendor name from selected item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 Request to vendor as per our ppt.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 the history of conversation.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3-4 times exchange the massages.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Conversation direct between customer to vendor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shows only conversation report and set flag (checked or uncheck (default))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person check or not show at customer vendor history.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13600-9A7F-4774-8658-31C7A55EBEDC}"/>
              </a:ext>
            </a:extLst>
          </p:cNvPr>
          <p:cNvSpPr/>
          <p:nvPr/>
        </p:nvSpPr>
        <p:spPr>
          <a:xfrm>
            <a:off x="423635" y="429502"/>
            <a:ext cx="1478644" cy="3373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63239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412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</dc:creator>
  <cp:lastModifiedBy>DEVENDRA</cp:lastModifiedBy>
  <cp:revision>48</cp:revision>
  <dcterms:created xsi:type="dcterms:W3CDTF">2021-04-26T11:03:12Z</dcterms:created>
  <dcterms:modified xsi:type="dcterms:W3CDTF">2021-06-23T08:37:07Z</dcterms:modified>
</cp:coreProperties>
</file>