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71" r:id="rId7"/>
    <p:sldId id="272" r:id="rId8"/>
    <p:sldId id="274" r:id="rId9"/>
    <p:sldId id="275" r:id="rId10"/>
    <p:sldId id="273" r:id="rId11"/>
    <p:sldId id="258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C0F31C-8550-7E3D-1FE1-F8FB24799566}" v="378" dt="2024-12-20T17:00:26.649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69" d="100"/>
          <a:sy n="69" d="100"/>
        </p:scale>
        <p:origin x="696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ak Singh Dhami" userId="S::janak.795401@trc.tu.edu.np::2fb133da-6274-4947-ab3f-0677c3d6b239" providerId="AD" clId="Web-{B4C0F31C-8550-7E3D-1FE1-F8FB24799566}"/>
    <pc:docChg chg="addSld delSld modSld">
      <pc:chgData name="Janak Singh Dhami" userId="S::janak.795401@trc.tu.edu.np::2fb133da-6274-4947-ab3f-0677c3d6b239" providerId="AD" clId="Web-{B4C0F31C-8550-7E3D-1FE1-F8FB24799566}" dt="2024-12-20T17:00:25.102" v="346" actId="20577"/>
      <pc:docMkLst>
        <pc:docMk/>
      </pc:docMkLst>
      <pc:sldChg chg="addSp delSp modSp">
        <pc:chgData name="Janak Singh Dhami" userId="S::janak.795401@trc.tu.edu.np::2fb133da-6274-4947-ab3f-0677c3d6b239" providerId="AD" clId="Web-{B4C0F31C-8550-7E3D-1FE1-F8FB24799566}" dt="2024-12-20T16:44:53.569" v="340" actId="20577"/>
        <pc:sldMkLst>
          <pc:docMk/>
          <pc:sldMk cId="1920111014" sldId="256"/>
        </pc:sldMkLst>
        <pc:spChg chg="mod">
          <ac:chgData name="Janak Singh Dhami" userId="S::janak.795401@trc.tu.edu.np::2fb133da-6274-4947-ab3f-0677c3d6b239" providerId="AD" clId="Web-{B4C0F31C-8550-7E3D-1FE1-F8FB24799566}" dt="2024-12-20T15:54:26.917" v="18" actId="20577"/>
          <ac:spMkLst>
            <pc:docMk/>
            <pc:sldMk cId="1920111014" sldId="256"/>
            <ac:spMk id="2" creationId="{00000000-0000-0000-0000-000000000000}"/>
          </ac:spMkLst>
        </pc:spChg>
        <pc:spChg chg="mod">
          <ac:chgData name="Janak Singh Dhami" userId="S::janak.795401@trc.tu.edu.np::2fb133da-6274-4947-ab3f-0677c3d6b239" providerId="AD" clId="Web-{B4C0F31C-8550-7E3D-1FE1-F8FB24799566}" dt="2024-12-20T16:44:53.569" v="340" actId="20577"/>
          <ac:spMkLst>
            <pc:docMk/>
            <pc:sldMk cId="1920111014" sldId="256"/>
            <ac:spMk id="3" creationId="{00000000-0000-0000-0000-000000000000}"/>
          </ac:spMkLst>
        </pc:spChg>
        <pc:picChg chg="add mod">
          <ac:chgData name="Janak Singh Dhami" userId="S::janak.795401@trc.tu.edu.np::2fb133da-6274-4947-ab3f-0677c3d6b239" providerId="AD" clId="Web-{B4C0F31C-8550-7E3D-1FE1-F8FB24799566}" dt="2024-12-20T15:54:17.198" v="16" actId="1076"/>
          <ac:picMkLst>
            <pc:docMk/>
            <pc:sldMk cId="1920111014" sldId="256"/>
            <ac:picMk id="4" creationId="{A917CA51-5281-5403-F775-04FC5A5C0E68}"/>
          </ac:picMkLst>
        </pc:picChg>
        <pc:picChg chg="add del mod">
          <ac:chgData name="Janak Singh Dhami" userId="S::janak.795401@trc.tu.edu.np::2fb133da-6274-4947-ab3f-0677c3d6b239" providerId="AD" clId="Web-{B4C0F31C-8550-7E3D-1FE1-F8FB24799566}" dt="2024-12-20T16:06:41.146" v="24"/>
          <ac:picMkLst>
            <pc:docMk/>
            <pc:sldMk cId="1920111014" sldId="256"/>
            <ac:picMk id="5" creationId="{5712F386-15B6-F94C-2509-34B89DE2B141}"/>
          </ac:picMkLst>
        </pc:picChg>
        <pc:picChg chg="add mod modCrop">
          <ac:chgData name="Janak Singh Dhami" userId="S::janak.795401@trc.tu.edu.np::2fb133da-6274-4947-ab3f-0677c3d6b239" providerId="AD" clId="Web-{B4C0F31C-8550-7E3D-1FE1-F8FB24799566}" dt="2024-12-20T16:07:32.804" v="31"/>
          <ac:picMkLst>
            <pc:docMk/>
            <pc:sldMk cId="1920111014" sldId="256"/>
            <ac:picMk id="6" creationId="{B11460A1-24AF-B8BD-B7A6-EBBB30AE8BE9}"/>
          </ac:picMkLst>
        </pc:picChg>
      </pc:sldChg>
      <pc:sldChg chg="modSp">
        <pc:chgData name="Janak Singh Dhami" userId="S::janak.795401@trc.tu.edu.np::2fb133da-6274-4947-ab3f-0677c3d6b239" providerId="AD" clId="Web-{B4C0F31C-8550-7E3D-1FE1-F8FB24799566}" dt="2024-12-20T16:22:39.523" v="187" actId="20577"/>
        <pc:sldMkLst>
          <pc:docMk/>
          <pc:sldMk cId="2128536031" sldId="257"/>
        </pc:sldMkLst>
        <pc:spChg chg="mod">
          <ac:chgData name="Janak Singh Dhami" userId="S::janak.795401@trc.tu.edu.np::2fb133da-6274-4947-ab3f-0677c3d6b239" providerId="AD" clId="Web-{B4C0F31C-8550-7E3D-1FE1-F8FB24799566}" dt="2024-12-20T16:15:54.322" v="154" actId="20577"/>
          <ac:spMkLst>
            <pc:docMk/>
            <pc:sldMk cId="2128536031" sldId="257"/>
            <ac:spMk id="13" creationId="{00000000-0000-0000-0000-000000000000}"/>
          </ac:spMkLst>
        </pc:spChg>
        <pc:spChg chg="mod">
          <ac:chgData name="Janak Singh Dhami" userId="S::janak.795401@trc.tu.edu.np::2fb133da-6274-4947-ab3f-0677c3d6b239" providerId="AD" clId="Web-{B4C0F31C-8550-7E3D-1FE1-F8FB24799566}" dt="2024-12-20T16:22:39.523" v="187" actId="20577"/>
          <ac:spMkLst>
            <pc:docMk/>
            <pc:sldMk cId="2128536031" sldId="257"/>
            <ac:spMk id="14" creationId="{00000000-0000-0000-0000-000000000000}"/>
          </ac:spMkLst>
        </pc:spChg>
      </pc:sldChg>
      <pc:sldChg chg="addSp delSp modSp">
        <pc:chgData name="Janak Singh Dhami" userId="S::janak.795401@trc.tu.edu.np::2fb133da-6274-4947-ab3f-0677c3d6b239" providerId="AD" clId="Web-{B4C0F31C-8550-7E3D-1FE1-F8FB24799566}" dt="2024-12-20T16:40:41.514" v="287" actId="1076"/>
        <pc:sldMkLst>
          <pc:docMk/>
          <pc:sldMk cId="3847750985" sldId="258"/>
        </pc:sldMkLst>
        <pc:spChg chg="del mod">
          <ac:chgData name="Janak Singh Dhami" userId="S::janak.795401@trc.tu.edu.np::2fb133da-6274-4947-ab3f-0677c3d6b239" providerId="AD" clId="Web-{B4C0F31C-8550-7E3D-1FE1-F8FB24799566}" dt="2024-12-20T16:37:45.805" v="271"/>
          <ac:spMkLst>
            <pc:docMk/>
            <pc:sldMk cId="3847750985" sldId="258"/>
            <ac:spMk id="2" creationId="{00000000-0000-0000-0000-000000000000}"/>
          </ac:spMkLst>
        </pc:spChg>
        <pc:spChg chg="mod">
          <ac:chgData name="Janak Singh Dhami" userId="S::janak.795401@trc.tu.edu.np::2fb133da-6274-4947-ab3f-0677c3d6b239" providerId="AD" clId="Web-{B4C0F31C-8550-7E3D-1FE1-F8FB24799566}" dt="2024-12-20T16:37:34.460" v="269" actId="20577"/>
          <ac:spMkLst>
            <pc:docMk/>
            <pc:sldMk cId="3847750985" sldId="258"/>
            <ac:spMk id="3" creationId="{00000000-0000-0000-0000-000000000000}"/>
          </ac:spMkLst>
        </pc:spChg>
        <pc:picChg chg="add mod">
          <ac:chgData name="Janak Singh Dhami" userId="S::janak.795401@trc.tu.edu.np::2fb133da-6274-4947-ab3f-0677c3d6b239" providerId="AD" clId="Web-{B4C0F31C-8550-7E3D-1FE1-F8FB24799566}" dt="2024-12-20T16:40:41.498" v="285" actId="1076"/>
          <ac:picMkLst>
            <pc:docMk/>
            <pc:sldMk cId="3847750985" sldId="258"/>
            <ac:picMk id="5" creationId="{97FBA36D-1CCC-5ED4-EE05-036BA5215E0C}"/>
          </ac:picMkLst>
        </pc:picChg>
        <pc:picChg chg="add mod">
          <ac:chgData name="Janak Singh Dhami" userId="S::janak.795401@trc.tu.edu.np::2fb133da-6274-4947-ab3f-0677c3d6b239" providerId="AD" clId="Web-{B4C0F31C-8550-7E3D-1FE1-F8FB24799566}" dt="2024-12-20T16:40:41.498" v="286" actId="1076"/>
          <ac:picMkLst>
            <pc:docMk/>
            <pc:sldMk cId="3847750985" sldId="258"/>
            <ac:picMk id="6" creationId="{270F83D0-CCF3-2368-7E31-AA37F90D9051}"/>
          </ac:picMkLst>
        </pc:picChg>
        <pc:picChg chg="add mod">
          <ac:chgData name="Janak Singh Dhami" userId="S::janak.795401@trc.tu.edu.np::2fb133da-6274-4947-ab3f-0677c3d6b239" providerId="AD" clId="Web-{B4C0F31C-8550-7E3D-1FE1-F8FB24799566}" dt="2024-12-20T16:40:41.514" v="287" actId="1076"/>
          <ac:picMkLst>
            <pc:docMk/>
            <pc:sldMk cId="3847750985" sldId="258"/>
            <ac:picMk id="7" creationId="{3C2A4CE1-DAF7-FA48-9DC4-1EAB17F12627}"/>
          </ac:picMkLst>
        </pc:picChg>
      </pc:sldChg>
      <pc:sldChg chg="del">
        <pc:chgData name="Janak Singh Dhami" userId="S::janak.795401@trc.tu.edu.np::2fb133da-6274-4947-ab3f-0677c3d6b239" providerId="AD" clId="Web-{B4C0F31C-8550-7E3D-1FE1-F8FB24799566}" dt="2024-12-20T16:35:58.207" v="253"/>
        <pc:sldMkLst>
          <pc:docMk/>
          <pc:sldMk cId="4135151317" sldId="260"/>
        </pc:sldMkLst>
      </pc:sldChg>
      <pc:sldChg chg="del">
        <pc:chgData name="Janak Singh Dhami" userId="S::janak.795401@trc.tu.edu.np::2fb133da-6274-4947-ab3f-0677c3d6b239" providerId="AD" clId="Web-{B4C0F31C-8550-7E3D-1FE1-F8FB24799566}" dt="2024-12-20T16:35:52.848" v="251"/>
        <pc:sldMkLst>
          <pc:docMk/>
          <pc:sldMk cId="2215894925" sldId="261"/>
        </pc:sldMkLst>
      </pc:sldChg>
      <pc:sldChg chg="del">
        <pc:chgData name="Janak Singh Dhami" userId="S::janak.795401@trc.tu.edu.np::2fb133da-6274-4947-ab3f-0677c3d6b239" providerId="AD" clId="Web-{B4C0F31C-8550-7E3D-1FE1-F8FB24799566}" dt="2024-12-20T16:35:54.910" v="252"/>
        <pc:sldMkLst>
          <pc:docMk/>
          <pc:sldMk cId="465021443" sldId="262"/>
        </pc:sldMkLst>
      </pc:sldChg>
      <pc:sldChg chg="del">
        <pc:chgData name="Janak Singh Dhami" userId="S::janak.795401@trc.tu.edu.np::2fb133da-6274-4947-ab3f-0677c3d6b239" providerId="AD" clId="Web-{B4C0F31C-8550-7E3D-1FE1-F8FB24799566}" dt="2024-12-20T16:41:07.952" v="288"/>
        <pc:sldMkLst>
          <pc:docMk/>
          <pc:sldMk cId="1797304117" sldId="263"/>
        </pc:sldMkLst>
      </pc:sldChg>
      <pc:sldChg chg="del">
        <pc:chgData name="Janak Singh Dhami" userId="S::janak.795401@trc.tu.edu.np::2fb133da-6274-4947-ab3f-0677c3d6b239" providerId="AD" clId="Web-{B4C0F31C-8550-7E3D-1FE1-F8FB24799566}" dt="2024-12-20T16:41:19.906" v="289"/>
        <pc:sldMkLst>
          <pc:docMk/>
          <pc:sldMk cId="1160959328" sldId="266"/>
        </pc:sldMkLst>
      </pc:sldChg>
      <pc:sldChg chg="del">
        <pc:chgData name="Janak Singh Dhami" userId="S::janak.795401@trc.tu.edu.np::2fb133da-6274-4947-ab3f-0677c3d6b239" providerId="AD" clId="Web-{B4C0F31C-8550-7E3D-1FE1-F8FB24799566}" dt="2024-12-20T16:36:44.802" v="256"/>
        <pc:sldMkLst>
          <pc:docMk/>
          <pc:sldMk cId="3965807363" sldId="267"/>
        </pc:sldMkLst>
      </pc:sldChg>
      <pc:sldChg chg="del">
        <pc:chgData name="Janak Singh Dhami" userId="S::janak.795401@trc.tu.edu.np::2fb133da-6274-4947-ab3f-0677c3d6b239" providerId="AD" clId="Web-{B4C0F31C-8550-7E3D-1FE1-F8FB24799566}" dt="2024-12-20T16:36:08.192" v="255"/>
        <pc:sldMkLst>
          <pc:docMk/>
          <pc:sldMk cId="223730991" sldId="268"/>
        </pc:sldMkLst>
      </pc:sldChg>
      <pc:sldChg chg="del">
        <pc:chgData name="Janak Singh Dhami" userId="S::janak.795401@trc.tu.edu.np::2fb133da-6274-4947-ab3f-0677c3d6b239" providerId="AD" clId="Web-{B4C0F31C-8550-7E3D-1FE1-F8FB24799566}" dt="2024-12-20T16:36:06.051" v="254"/>
        <pc:sldMkLst>
          <pc:docMk/>
          <pc:sldMk cId="1989555738" sldId="269"/>
        </pc:sldMkLst>
      </pc:sldChg>
      <pc:sldChg chg="new del">
        <pc:chgData name="Janak Singh Dhami" userId="S::janak.795401@trc.tu.edu.np::2fb133da-6274-4947-ab3f-0677c3d6b239" providerId="AD" clId="Web-{B4C0F31C-8550-7E3D-1FE1-F8FB24799566}" dt="2024-12-20T16:18:31.014" v="159"/>
        <pc:sldMkLst>
          <pc:docMk/>
          <pc:sldMk cId="236287575" sldId="270"/>
        </pc:sldMkLst>
      </pc:sldChg>
      <pc:sldChg chg="modSp new">
        <pc:chgData name="Janak Singh Dhami" userId="S::janak.795401@trc.tu.edu.np::2fb133da-6274-4947-ab3f-0677c3d6b239" providerId="AD" clId="Web-{B4C0F31C-8550-7E3D-1FE1-F8FB24799566}" dt="2024-12-20T16:42:02.204" v="293" actId="14100"/>
        <pc:sldMkLst>
          <pc:docMk/>
          <pc:sldMk cId="615157856" sldId="271"/>
        </pc:sldMkLst>
        <pc:spChg chg="mod">
          <ac:chgData name="Janak Singh Dhami" userId="S::janak.795401@trc.tu.edu.np::2fb133da-6274-4947-ab3f-0677c3d6b239" providerId="AD" clId="Web-{B4C0F31C-8550-7E3D-1FE1-F8FB24799566}" dt="2024-12-20T16:18:46.531" v="163" actId="20577"/>
          <ac:spMkLst>
            <pc:docMk/>
            <pc:sldMk cId="615157856" sldId="271"/>
            <ac:spMk id="2" creationId="{7E837117-AF75-6529-63D1-94AA5EA60152}"/>
          </ac:spMkLst>
        </pc:spChg>
        <pc:spChg chg="mod">
          <ac:chgData name="Janak Singh Dhami" userId="S::janak.795401@trc.tu.edu.np::2fb133da-6274-4947-ab3f-0677c3d6b239" providerId="AD" clId="Web-{B4C0F31C-8550-7E3D-1FE1-F8FB24799566}" dt="2024-12-20T16:42:02.204" v="293" actId="14100"/>
          <ac:spMkLst>
            <pc:docMk/>
            <pc:sldMk cId="615157856" sldId="271"/>
            <ac:spMk id="3" creationId="{FC726CC0-965C-0C91-55DE-13F34E94BA1B}"/>
          </ac:spMkLst>
        </pc:spChg>
      </pc:sldChg>
      <pc:sldChg chg="modSp new">
        <pc:chgData name="Janak Singh Dhami" userId="S::janak.795401@trc.tu.edu.np::2fb133da-6274-4947-ab3f-0677c3d6b239" providerId="AD" clId="Web-{B4C0F31C-8550-7E3D-1FE1-F8FB24799566}" dt="2024-12-20T16:24:48.762" v="190" actId="20577"/>
        <pc:sldMkLst>
          <pc:docMk/>
          <pc:sldMk cId="3850492113" sldId="272"/>
        </pc:sldMkLst>
        <pc:spChg chg="mod">
          <ac:chgData name="Janak Singh Dhami" userId="S::janak.795401@trc.tu.edu.np::2fb133da-6274-4947-ab3f-0677c3d6b239" providerId="AD" clId="Web-{B4C0F31C-8550-7E3D-1FE1-F8FB24799566}" dt="2024-12-20T16:24:48.762" v="190" actId="20577"/>
          <ac:spMkLst>
            <pc:docMk/>
            <pc:sldMk cId="3850492113" sldId="272"/>
            <ac:spMk id="2" creationId="{918A1BFC-61C2-47AD-67EA-BA8DFD4DBBBB}"/>
          </ac:spMkLst>
        </pc:spChg>
        <pc:spChg chg="mod">
          <ac:chgData name="Janak Singh Dhami" userId="S::janak.795401@trc.tu.edu.np::2fb133da-6274-4947-ab3f-0677c3d6b239" providerId="AD" clId="Web-{B4C0F31C-8550-7E3D-1FE1-F8FB24799566}" dt="2024-12-20T16:22:54.399" v="189" actId="1076"/>
          <ac:spMkLst>
            <pc:docMk/>
            <pc:sldMk cId="3850492113" sldId="272"/>
            <ac:spMk id="3" creationId="{C2F19484-0F9B-4E1A-F53A-A4F3C2044A6B}"/>
          </ac:spMkLst>
        </pc:spChg>
      </pc:sldChg>
      <pc:sldChg chg="modSp new">
        <pc:chgData name="Janak Singh Dhami" userId="S::janak.795401@trc.tu.edu.np::2fb133da-6274-4947-ab3f-0677c3d6b239" providerId="AD" clId="Web-{B4C0F31C-8550-7E3D-1FE1-F8FB24799566}" dt="2024-12-20T17:00:25.102" v="346" actId="20577"/>
        <pc:sldMkLst>
          <pc:docMk/>
          <pc:sldMk cId="2225685904" sldId="273"/>
        </pc:sldMkLst>
        <pc:spChg chg="mod">
          <ac:chgData name="Janak Singh Dhami" userId="S::janak.795401@trc.tu.edu.np::2fb133da-6274-4947-ab3f-0677c3d6b239" providerId="AD" clId="Web-{B4C0F31C-8550-7E3D-1FE1-F8FB24799566}" dt="2024-12-20T16:34:04" v="231" actId="20577"/>
          <ac:spMkLst>
            <pc:docMk/>
            <pc:sldMk cId="2225685904" sldId="273"/>
            <ac:spMk id="2" creationId="{2613FA0C-B76E-3D52-7B6E-BA0A21BCA710}"/>
          </ac:spMkLst>
        </pc:spChg>
        <pc:spChg chg="mod">
          <ac:chgData name="Janak Singh Dhami" userId="S::janak.795401@trc.tu.edu.np::2fb133da-6274-4947-ab3f-0677c3d6b239" providerId="AD" clId="Web-{B4C0F31C-8550-7E3D-1FE1-F8FB24799566}" dt="2024-12-20T17:00:25.102" v="346" actId="20577"/>
          <ac:spMkLst>
            <pc:docMk/>
            <pc:sldMk cId="2225685904" sldId="273"/>
            <ac:spMk id="3" creationId="{7DADA251-E7D0-F99B-386B-2EE11D985396}"/>
          </ac:spMkLst>
        </pc:spChg>
      </pc:sldChg>
      <pc:sldChg chg="modSp new">
        <pc:chgData name="Janak Singh Dhami" userId="S::janak.795401@trc.tu.edu.np::2fb133da-6274-4947-ab3f-0677c3d6b239" providerId="AD" clId="Web-{B4C0F31C-8550-7E3D-1FE1-F8FB24799566}" dt="2024-12-20T16:27:46.971" v="213" actId="20577"/>
        <pc:sldMkLst>
          <pc:docMk/>
          <pc:sldMk cId="1189635062" sldId="274"/>
        </pc:sldMkLst>
        <pc:spChg chg="mod">
          <ac:chgData name="Janak Singh Dhami" userId="S::janak.795401@trc.tu.edu.np::2fb133da-6274-4947-ab3f-0677c3d6b239" providerId="AD" clId="Web-{B4C0F31C-8550-7E3D-1FE1-F8FB24799566}" dt="2024-12-20T16:25:41.264" v="199" actId="20577"/>
          <ac:spMkLst>
            <pc:docMk/>
            <pc:sldMk cId="1189635062" sldId="274"/>
            <ac:spMk id="2" creationId="{441F1E05-0456-3FEC-7E25-2EDD3BA50B3D}"/>
          </ac:spMkLst>
        </pc:spChg>
        <pc:spChg chg="mod">
          <ac:chgData name="Janak Singh Dhami" userId="S::janak.795401@trc.tu.edu.np::2fb133da-6274-4947-ab3f-0677c3d6b239" providerId="AD" clId="Web-{B4C0F31C-8550-7E3D-1FE1-F8FB24799566}" dt="2024-12-20T16:27:46.971" v="213" actId="20577"/>
          <ac:spMkLst>
            <pc:docMk/>
            <pc:sldMk cId="1189635062" sldId="274"/>
            <ac:spMk id="3" creationId="{5FE43246-96BA-FBF0-426B-5C097D9AD366}"/>
          </ac:spMkLst>
        </pc:spChg>
      </pc:sldChg>
      <pc:sldChg chg="modSp new">
        <pc:chgData name="Janak Singh Dhami" userId="S::janak.795401@trc.tu.edu.np::2fb133da-6274-4947-ab3f-0677c3d6b239" providerId="AD" clId="Web-{B4C0F31C-8550-7E3D-1FE1-F8FB24799566}" dt="2024-12-20T16:31:02.322" v="227" actId="20577"/>
        <pc:sldMkLst>
          <pc:docMk/>
          <pc:sldMk cId="1542691103" sldId="275"/>
        </pc:sldMkLst>
        <pc:spChg chg="mod">
          <ac:chgData name="Janak Singh Dhami" userId="S::janak.795401@trc.tu.edu.np::2fb133da-6274-4947-ab3f-0677c3d6b239" providerId="AD" clId="Web-{B4C0F31C-8550-7E3D-1FE1-F8FB24799566}" dt="2024-12-20T16:29:26.225" v="215" actId="20577"/>
          <ac:spMkLst>
            <pc:docMk/>
            <pc:sldMk cId="1542691103" sldId="275"/>
            <ac:spMk id="2" creationId="{3697D10A-02B1-0053-DA1A-9B25B0C556FE}"/>
          </ac:spMkLst>
        </pc:spChg>
        <pc:spChg chg="mod">
          <ac:chgData name="Janak Singh Dhami" userId="S::janak.795401@trc.tu.edu.np::2fb133da-6274-4947-ab3f-0677c3d6b239" providerId="AD" clId="Web-{B4C0F31C-8550-7E3D-1FE1-F8FB24799566}" dt="2024-12-20T16:31:02.322" v="227" actId="20577"/>
          <ac:spMkLst>
            <pc:docMk/>
            <pc:sldMk cId="1542691103" sldId="275"/>
            <ac:spMk id="3" creationId="{5D37788B-B600-6774-42BE-6DED7607C2E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12/24/2024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12/24/2024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865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0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0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6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2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3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9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9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59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Workshop 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 Janak Singh Dhami  |  info@jsdhami.com.np </a:t>
            </a:r>
          </a:p>
        </p:txBody>
      </p:sp>
      <p:pic>
        <p:nvPicPr>
          <p:cNvPr id="4" name="Picture 3" descr="A blue and grey logo&#10;&#10;Description automatically generated">
            <a:extLst>
              <a:ext uri="{FF2B5EF4-FFF2-40B4-BE49-F238E27FC236}">
                <a16:creationId xmlns:a16="http://schemas.microsoft.com/office/drawing/2014/main" id="{A917CA51-5281-5403-F775-04FC5A5C0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256" y="444400"/>
            <a:ext cx="5308726" cy="4114800"/>
          </a:xfrm>
          <a:prstGeom prst="rect">
            <a:avLst/>
          </a:prstGeom>
        </p:spPr>
      </p:pic>
      <p:pic>
        <p:nvPicPr>
          <p:cNvPr id="6" name="Picture 5" descr="A black background with white text and orange letters&#10;&#10;Description automatically generated">
            <a:extLst>
              <a:ext uri="{FF2B5EF4-FFF2-40B4-BE49-F238E27FC236}">
                <a16:creationId xmlns:a16="http://schemas.microsoft.com/office/drawing/2014/main" id="{B11460A1-24AF-B8BD-B7A6-EBBB30AE8B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8070" b="32441"/>
          <a:stretch/>
        </p:blipFill>
        <p:spPr>
          <a:xfrm>
            <a:off x="1517917" y="305835"/>
            <a:ext cx="3466916" cy="140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sz="3200" dirty="0"/>
              <a:t>Introduction to Programming</a:t>
            </a:r>
          </a:p>
          <a:p>
            <a:pPr marL="457200" indent="-457200">
              <a:buAutoNum type="arabicPeriod"/>
            </a:pPr>
            <a:r>
              <a:rPr lang="en-US" sz="3200" dirty="0"/>
              <a:t>Introduction to R</a:t>
            </a:r>
          </a:p>
          <a:p>
            <a:pPr marL="457200" indent="-457200">
              <a:buAutoNum type="arabicPeriod"/>
            </a:pPr>
            <a:r>
              <a:rPr lang="en-US" sz="3200" dirty="0"/>
              <a:t>History of R</a:t>
            </a:r>
          </a:p>
          <a:p>
            <a:pPr marL="457200" indent="-457200">
              <a:buAutoNum type="arabicPeriod"/>
            </a:pPr>
            <a:r>
              <a:rPr lang="en-US" sz="3200" dirty="0"/>
              <a:t>Uses of R</a:t>
            </a:r>
          </a:p>
          <a:p>
            <a:pPr marL="457200" indent="-457200">
              <a:buAutoNum type="arabicPeriod"/>
            </a:pPr>
            <a:r>
              <a:rPr lang="en-US" sz="3200" dirty="0"/>
              <a:t>Why to choose R?</a:t>
            </a:r>
          </a:p>
          <a:p>
            <a:pPr marL="457200" indent="-457200">
              <a:buAutoNum type="arabicPeriod"/>
            </a:pPr>
            <a:r>
              <a:rPr lang="en-US" sz="3200" dirty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7117-AF75-6529-63D1-94AA5EA60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b="1" dirty="0">
                <a:latin typeface="Corbel"/>
              </a:rPr>
              <a:t>Introduction to Programming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26CC0-965C-0C91-55DE-13F34E94B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890789"/>
            <a:ext cx="9144000" cy="46697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What is Programming?</a:t>
            </a:r>
            <a:endParaRPr lang="en-US" dirty="0"/>
          </a:p>
          <a:p>
            <a:pPr lvl="1">
              <a:buFont typeface="Consolas" pitchFamily="34" charset="0"/>
              <a:buChar char="–"/>
            </a:pPr>
            <a:r>
              <a:rPr lang="en-US" dirty="0">
                <a:ea typeface="+mn-lt"/>
                <a:cs typeface="+mn-lt"/>
              </a:rPr>
              <a:t>Programming is the process of creating instructions that a computer can follow to perform specific tasks or solve problems.</a:t>
            </a:r>
          </a:p>
          <a:p>
            <a:pPr lvl="1">
              <a:buFont typeface="Consolas" pitchFamily="34" charset="0"/>
              <a:buChar char="–"/>
            </a:pPr>
            <a:r>
              <a:rPr lang="en-US" dirty="0">
                <a:ea typeface="+mn-lt"/>
                <a:cs typeface="+mn-lt"/>
              </a:rPr>
              <a:t>It involves writing code using programming languages like Python, Java, C++, and R to communicate with computers.</a:t>
            </a:r>
          </a:p>
          <a:p>
            <a:r>
              <a:rPr lang="en-US" b="1" dirty="0">
                <a:ea typeface="+mn-lt"/>
                <a:cs typeface="+mn-lt"/>
              </a:rPr>
              <a:t>Importance of Learning Programming</a:t>
            </a:r>
            <a:endParaRPr lang="en-US" dirty="0"/>
          </a:p>
          <a:p>
            <a:pPr lvl="1">
              <a:buFont typeface="Consolas" pitchFamily="34" charset="0"/>
              <a:buChar char="–"/>
            </a:pPr>
            <a:r>
              <a:rPr lang="en-US" dirty="0">
                <a:ea typeface="+mn-lt"/>
                <a:cs typeface="+mn-lt"/>
              </a:rPr>
              <a:t>Develop logical thinking and problem-solving skills.</a:t>
            </a:r>
            <a:endParaRPr lang="en-US" dirty="0"/>
          </a:p>
          <a:p>
            <a:pPr lvl="1">
              <a:buFont typeface="Consolas" pitchFamily="34" charset="0"/>
              <a:buChar char="–"/>
            </a:pPr>
            <a:r>
              <a:rPr lang="en-US" dirty="0">
                <a:ea typeface="+mn-lt"/>
                <a:cs typeface="+mn-lt"/>
              </a:rPr>
              <a:t>Opens career opportunities in research, data science, software development, web development, and more.</a:t>
            </a:r>
            <a:endParaRPr lang="en-US" dirty="0"/>
          </a:p>
          <a:p>
            <a:pPr lvl="1">
              <a:buFont typeface="Consolas" pitchFamily="34" charset="0"/>
              <a:buChar char="–"/>
            </a:pPr>
            <a:r>
              <a:rPr lang="en-US" dirty="0">
                <a:ea typeface="+mn-lt"/>
                <a:cs typeface="+mn-lt"/>
              </a:rPr>
              <a:t>Understanding programming languages like R enhances data analysis capabilities and statistical modeling.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5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1BFC-61C2-47AD-67EA-BA8DFD4DB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b="1" dirty="0">
                <a:latin typeface="Corbel"/>
              </a:rPr>
              <a:t>Introduction to R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19484-0F9B-4E1A-F53A-A4F3C2044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833944"/>
            <a:ext cx="9144000" cy="46266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What is R?</a:t>
            </a:r>
            <a:endParaRPr lang="en-US" dirty="0"/>
          </a:p>
          <a:p>
            <a:pPr lvl="1">
              <a:buFont typeface="Consolas" pitchFamily="34" charset="0"/>
              <a:buChar char="–"/>
            </a:pPr>
            <a:r>
              <a:rPr lang="en-US" dirty="0">
                <a:ea typeface="+mn-lt"/>
                <a:cs typeface="+mn-lt"/>
              </a:rPr>
              <a:t>R is a free, open-source programming language and software environment primarily used for statistical computing and data analysis.</a:t>
            </a:r>
            <a:endParaRPr lang="en-US" dirty="0"/>
          </a:p>
          <a:p>
            <a:pPr lvl="1">
              <a:buFont typeface="Consolas" pitchFamily="34" charset="0"/>
              <a:buChar char="–"/>
            </a:pPr>
            <a:r>
              <a:rPr lang="en-US" dirty="0">
                <a:ea typeface="+mn-lt"/>
                <a:cs typeface="+mn-lt"/>
              </a:rPr>
              <a:t>It provides a wide variety of statistical and graphical techniques, and is highly extensible.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Key Features of R:</a:t>
            </a:r>
            <a:endParaRPr lang="en-US" dirty="0"/>
          </a:p>
          <a:p>
            <a:pPr lvl="1">
              <a:buFont typeface="Consolas" pitchFamily="34" charset="0"/>
              <a:buChar char="–"/>
            </a:pPr>
            <a:r>
              <a:rPr lang="en-US" b="1" dirty="0">
                <a:ea typeface="+mn-lt"/>
                <a:cs typeface="+mn-lt"/>
              </a:rPr>
              <a:t>Statistical Analysis</a:t>
            </a:r>
            <a:r>
              <a:rPr lang="en-US" dirty="0">
                <a:ea typeface="+mn-lt"/>
                <a:cs typeface="+mn-lt"/>
              </a:rPr>
              <a:t>: R is built for statistical computation and analysis.</a:t>
            </a:r>
            <a:endParaRPr lang="en-US" dirty="0"/>
          </a:p>
          <a:p>
            <a:pPr lvl="1">
              <a:buFont typeface="Consolas" pitchFamily="34" charset="0"/>
              <a:buChar char="–"/>
            </a:pPr>
            <a:r>
              <a:rPr lang="en-US" b="1" dirty="0">
                <a:ea typeface="+mn-lt"/>
                <a:cs typeface="+mn-lt"/>
              </a:rPr>
              <a:t>Visualization</a:t>
            </a:r>
            <a:r>
              <a:rPr lang="en-US" dirty="0">
                <a:ea typeface="+mn-lt"/>
                <a:cs typeface="+mn-lt"/>
              </a:rPr>
              <a:t>: Extensive support for creating high-quality plots and visualizations.</a:t>
            </a:r>
            <a:endParaRPr lang="en-US" dirty="0"/>
          </a:p>
          <a:p>
            <a:pPr lvl="1">
              <a:buFont typeface="Consolas" pitchFamily="34" charset="0"/>
              <a:buChar char="–"/>
            </a:pPr>
            <a:r>
              <a:rPr lang="en-US" b="1" dirty="0">
                <a:ea typeface="+mn-lt"/>
                <a:cs typeface="+mn-lt"/>
              </a:rPr>
              <a:t>Extensibility</a:t>
            </a:r>
            <a:r>
              <a:rPr lang="en-US" dirty="0">
                <a:ea typeface="+mn-lt"/>
                <a:cs typeface="+mn-lt"/>
              </a:rPr>
              <a:t>: Over 15,000 packages available through CRAN (Comprehensive R Archive Network).</a:t>
            </a:r>
            <a:endParaRPr lang="en-US" dirty="0"/>
          </a:p>
          <a:p>
            <a:pPr lvl="1">
              <a:buFont typeface="Consolas" pitchFamily="34" charset="0"/>
              <a:buChar char="–"/>
            </a:pPr>
            <a:r>
              <a:rPr lang="en-US" b="1" dirty="0">
                <a:ea typeface="+mn-lt"/>
                <a:cs typeface="+mn-lt"/>
              </a:rPr>
              <a:t>Integration</a:t>
            </a:r>
            <a:r>
              <a:rPr lang="en-US" dirty="0">
                <a:ea typeface="+mn-lt"/>
                <a:cs typeface="+mn-lt"/>
              </a:rPr>
              <a:t>: Easily integrates with databases, APIs, and other programming languages.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9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1E05-0456-3FEC-7E25-2EDD3BA5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/>
              </a:rPr>
              <a:t>History of 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43246-96BA-FBF0-426B-5C097D9AD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62663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>
                <a:ea typeface="+mn-lt"/>
                <a:cs typeface="+mn-lt"/>
              </a:rPr>
              <a:t>Origins of R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R was created by </a:t>
            </a:r>
            <a:r>
              <a:rPr lang="en-US" b="1" dirty="0">
                <a:ea typeface="+mn-lt"/>
                <a:cs typeface="+mn-lt"/>
              </a:rPr>
              <a:t>Ross Ihaka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b="1" dirty="0">
                <a:ea typeface="+mn-lt"/>
                <a:cs typeface="+mn-lt"/>
              </a:rPr>
              <a:t>Robert Gentleman</a:t>
            </a:r>
            <a:r>
              <a:rPr lang="en-US" dirty="0">
                <a:ea typeface="+mn-lt"/>
                <a:cs typeface="+mn-lt"/>
              </a:rPr>
              <a:t> at the University of Auckland in the mid-1990 s.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It is inspired by the </a:t>
            </a:r>
            <a:r>
              <a:rPr lang="en-US" b="1" dirty="0">
                <a:ea typeface="+mn-lt"/>
                <a:cs typeface="+mn-lt"/>
              </a:rPr>
              <a:t>S</a:t>
            </a:r>
            <a:r>
              <a:rPr lang="en-US" dirty="0">
                <a:ea typeface="+mn-lt"/>
                <a:cs typeface="+mn-lt"/>
              </a:rPr>
              <a:t> programming language developed at Bell Laboratories.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Development of R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Initially developed for teaching and research purposes in the statistics community.</a:t>
            </a:r>
            <a:endParaRPr lang="en-US"/>
          </a:p>
          <a:p>
            <a:pPr lvl="1"/>
            <a:r>
              <a:rPr lang="en-US" dirty="0">
                <a:ea typeface="+mn-lt"/>
                <a:cs typeface="+mn-lt"/>
              </a:rPr>
              <a:t>The first version of R was released in 1995.</a:t>
            </a:r>
            <a:endParaRPr lang="en-US"/>
          </a:p>
          <a:p>
            <a:pPr lvl="1"/>
            <a:r>
              <a:rPr lang="en-US" dirty="0">
                <a:ea typeface="+mn-lt"/>
                <a:cs typeface="+mn-lt"/>
              </a:rPr>
              <a:t>It quickly gained popularity due to its robust statistical capabilities and growing community support.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R's Evolution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As of today, R is one of the most widely-used languages in data science, especially for statistical analysis and data visualization.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3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D10A-02B1-0053-DA1A-9B25B0C5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rbel"/>
              </a:rPr>
              <a:t>Uses of 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7788B-B600-6774-42BE-6DED7607C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689340"/>
            <a:ext cx="9144000" cy="484229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b="1" dirty="0">
                <a:ea typeface="+mn-lt"/>
                <a:cs typeface="+mn-lt"/>
              </a:rPr>
              <a:t>Data Science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>
              <a:buFont typeface="Consolas" pitchFamily="34" charset="0"/>
              <a:buChar char="–"/>
            </a:pPr>
            <a:r>
              <a:rPr lang="en-US" dirty="0">
                <a:ea typeface="+mn-lt"/>
                <a:cs typeface="+mn-lt"/>
              </a:rPr>
              <a:t>Data manipulation, cleaning, and exploration.</a:t>
            </a:r>
            <a:endParaRPr lang="en-US" dirty="0"/>
          </a:p>
          <a:p>
            <a:pPr lvl="1">
              <a:buFont typeface="Consolas" pitchFamily="34" charset="0"/>
              <a:buChar char="–"/>
            </a:pPr>
            <a:r>
              <a:rPr lang="en-US" dirty="0">
                <a:ea typeface="+mn-lt"/>
                <a:cs typeface="+mn-lt"/>
              </a:rPr>
              <a:t>Integration with big data technologies and APIs.</a:t>
            </a:r>
            <a:endParaRPr lang="en-US" dirty="0"/>
          </a:p>
          <a:p>
            <a:pPr lvl="1">
              <a:buFont typeface="Consolas" pitchFamily="34" charset="0"/>
              <a:buChar char="–"/>
            </a:pPr>
            <a:r>
              <a:rPr lang="en-US" dirty="0">
                <a:ea typeface="+mn-lt"/>
                <a:cs typeface="+mn-lt"/>
              </a:rPr>
              <a:t>Machine learning and deep learning.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Statistical Analysis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>
              <a:buFont typeface="Consolas" pitchFamily="34" charset="0"/>
              <a:buChar char="–"/>
            </a:pPr>
            <a:r>
              <a:rPr lang="en-US" dirty="0">
                <a:ea typeface="+mn-lt"/>
                <a:cs typeface="+mn-lt"/>
              </a:rPr>
              <a:t>Hypothesis testing, regression analysis, ANOVA, and more.</a:t>
            </a:r>
            <a:endParaRPr lang="en-US" dirty="0"/>
          </a:p>
          <a:p>
            <a:pPr lvl="1">
              <a:buFont typeface="Consolas" pitchFamily="34" charset="0"/>
              <a:buChar char="–"/>
            </a:pPr>
            <a:r>
              <a:rPr lang="en-US" dirty="0">
                <a:ea typeface="+mn-lt"/>
                <a:cs typeface="+mn-lt"/>
              </a:rPr>
              <a:t>Time-series analysis, survival analysis, and multivariate analysis.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Visualization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>
              <a:buFont typeface="Consolas" pitchFamily="34" charset="0"/>
              <a:buChar char="–"/>
            </a:pPr>
            <a:r>
              <a:rPr lang="en-US" dirty="0">
                <a:ea typeface="+mn-lt"/>
                <a:cs typeface="+mn-lt"/>
              </a:rPr>
              <a:t>Creating dynamic and informative plots using libraries like </a:t>
            </a:r>
            <a:r>
              <a:rPr lang="en-US" b="1" dirty="0">
                <a:ea typeface="+mn-lt"/>
                <a:cs typeface="+mn-lt"/>
              </a:rPr>
              <a:t>ggplot2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b="1" dirty="0" err="1">
                <a:ea typeface="+mn-lt"/>
                <a:cs typeface="+mn-lt"/>
              </a:rPr>
              <a:t>plotly</a:t>
            </a:r>
            <a:r>
              <a:rPr lang="en-US" dirty="0">
                <a:ea typeface="+mn-lt"/>
                <a:cs typeface="+mn-lt"/>
              </a:rPr>
              <a:t>, and base R graphics.</a:t>
            </a:r>
            <a:endParaRPr lang="en-US" dirty="0"/>
          </a:p>
          <a:p>
            <a:pPr lvl="1">
              <a:buFont typeface="Consolas" pitchFamily="34" charset="0"/>
              <a:buChar char="–"/>
            </a:pPr>
            <a:r>
              <a:rPr lang="en-US" dirty="0">
                <a:ea typeface="+mn-lt"/>
                <a:cs typeface="+mn-lt"/>
              </a:rPr>
              <a:t>Data visualization for effective communication of results.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Research and Academia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>
              <a:buFont typeface="Consolas" pitchFamily="34" charset="0"/>
              <a:buChar char="–"/>
            </a:pPr>
            <a:r>
              <a:rPr lang="en-US" dirty="0">
                <a:ea typeface="+mn-lt"/>
                <a:cs typeface="+mn-lt"/>
              </a:rPr>
              <a:t>R is widely used in academic research for statistical analysis and publishing results.</a:t>
            </a:r>
            <a:endParaRPr lang="en-US" dirty="0"/>
          </a:p>
          <a:p>
            <a:pPr lvl="1">
              <a:buFont typeface="Consolas" pitchFamily="34" charset="0"/>
              <a:buChar char="–"/>
            </a:pPr>
            <a:r>
              <a:rPr lang="en-US" dirty="0">
                <a:ea typeface="+mn-lt"/>
                <a:cs typeface="+mn-lt"/>
              </a:rPr>
              <a:t>Many universities and institutions teach R as part of their curriculum in fields like statistics, economics, and bioinformatics.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Business and Finance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>
              <a:buFont typeface="Consolas" pitchFamily="34" charset="0"/>
              <a:buChar char="–"/>
            </a:pPr>
            <a:r>
              <a:rPr lang="en-US" dirty="0">
                <a:ea typeface="+mn-lt"/>
                <a:cs typeface="+mn-lt"/>
              </a:rPr>
              <a:t>Risk analysis, portfolio management, and financial modeling.</a:t>
            </a:r>
            <a:endParaRPr lang="en-US" dirty="0"/>
          </a:p>
          <a:p>
            <a:pPr lvl="1">
              <a:buFont typeface="Consolas" pitchFamily="34" charset="0"/>
              <a:buChar char="–"/>
            </a:pPr>
            <a:r>
              <a:rPr lang="en-US" dirty="0">
                <a:ea typeface="+mn-lt"/>
                <a:cs typeface="+mn-lt"/>
              </a:rPr>
              <a:t>Predictive analytics for business decision-making.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9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FA0C-B76E-3D52-7B6E-BA0A21BCA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b="1" dirty="0">
                <a:latin typeface="Corbel"/>
              </a:rPr>
              <a:t>Why to choose R?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DA251-E7D0-F99B-386B-2EE11D985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4607"/>
            <a:ext cx="9144000" cy="488542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b="1" dirty="0">
                <a:ea typeface="+mn-lt"/>
                <a:cs typeface="+mn-lt"/>
              </a:rPr>
              <a:t>Strong Statistical Support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R was built by statisticians for statisticians, making it the go-to language for statistical analysis.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Wide Range of Libraries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Thousands of libraries/packages to extend R’s capabilities, covering almost any area of analysis or computation (e.g., </a:t>
            </a:r>
            <a:r>
              <a:rPr lang="en-US" b="1" dirty="0">
                <a:ea typeface="+mn-lt"/>
                <a:cs typeface="+mn-lt"/>
              </a:rPr>
              <a:t>ggplot2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b="1" err="1">
                <a:ea typeface="+mn-lt"/>
                <a:cs typeface="+mn-lt"/>
              </a:rPr>
              <a:t>dplyr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b="1" dirty="0">
                <a:ea typeface="+mn-lt"/>
                <a:cs typeface="+mn-lt"/>
              </a:rPr>
              <a:t>caret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b="1" dirty="0">
                <a:ea typeface="+mn-lt"/>
                <a:cs typeface="+mn-lt"/>
              </a:rPr>
              <a:t>shiny</a:t>
            </a:r>
            <a:r>
              <a:rPr lang="en-US" dirty="0">
                <a:ea typeface="+mn-lt"/>
                <a:cs typeface="+mn-lt"/>
              </a:rPr>
              <a:t>).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Active Community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A large and supportive global community of R users and developers.</a:t>
            </a:r>
            <a:endParaRPr lang="en-US"/>
          </a:p>
          <a:p>
            <a:pPr lvl="1"/>
            <a:r>
              <a:rPr lang="en-US" dirty="0">
                <a:ea typeface="+mn-lt"/>
                <a:cs typeface="+mn-lt"/>
              </a:rPr>
              <a:t>Frequent updates, bug fixes, and new features.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Data Visualization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R offers superior tools for creating publication-ready visualizations, more so than many other programming languages.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Integrative: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Easily integrates with databases, web technologies, and other languages like Python and C++.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Cost-Effective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R is free and open-source, which makes it accessible for individuals and organizations of all sizes.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8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Hands-On</a:t>
            </a:r>
          </a:p>
        </p:txBody>
      </p:sp>
      <p:pic>
        <p:nvPicPr>
          <p:cNvPr id="5" name="Picture 4" descr="A blue and grey logo&#10;&#10;Description automatically generated">
            <a:extLst>
              <a:ext uri="{FF2B5EF4-FFF2-40B4-BE49-F238E27FC236}">
                <a16:creationId xmlns:a16="http://schemas.microsoft.com/office/drawing/2014/main" id="{97FBA36D-1CCC-5ED4-EE05-036BA5215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652" y="2778212"/>
            <a:ext cx="1902180" cy="1469367"/>
          </a:xfrm>
          <a:prstGeom prst="rect">
            <a:avLst/>
          </a:prstGeom>
        </p:spPr>
      </p:pic>
      <p:pic>
        <p:nvPicPr>
          <p:cNvPr id="6" name="Picture 5" descr="A logo with a globe and text&#10;&#10;Description automatically generated">
            <a:extLst>
              <a:ext uri="{FF2B5EF4-FFF2-40B4-BE49-F238E27FC236}">
                <a16:creationId xmlns:a16="http://schemas.microsoft.com/office/drawing/2014/main" id="{270F83D0-CCF3-2368-7E31-AA37F90D9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53021" y="3055442"/>
            <a:ext cx="3465299" cy="13099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2A4CE1-DAF7-FA48-9DC4-1EAB17F126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469" y="2649399"/>
            <a:ext cx="3459280" cy="21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Custom" id="{37DB63F3-72C7-4A67-82CB-DE1EC68F0B1F}" vid="{1DDF8815-C24B-4878-AB18-C1C7DB7407A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2B82EB-80D3-4DDB-9A53-0D22163B57B3}">
  <ds:schemaRefs>
    <ds:schemaRef ds:uri="230e9df3-be65-4c73-a93b-d1236ebd677e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2006/documentManagement/types"/>
    <ds:schemaRef ds:uri="16c05727-aa75-4e4a-9b5f-8a80a1165891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71af3243-3dd4-4a8d-8c0d-dd76da1f02a5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25FC92C0-A33F-467F-A65D-AA0CE0BD2B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A52FF4-E484-4953-8434-9402E3BE0AB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0</TotalTime>
  <Words>613</Words>
  <Application>Microsoft Office PowerPoint</Application>
  <PresentationFormat>Custom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Consolas</vt:lpstr>
      <vt:lpstr>Corbel</vt:lpstr>
      <vt:lpstr>Custom</vt:lpstr>
      <vt:lpstr>Workshop On </vt:lpstr>
      <vt:lpstr>Contents</vt:lpstr>
      <vt:lpstr>Introduction to Programming</vt:lpstr>
      <vt:lpstr>Introduction to R</vt:lpstr>
      <vt:lpstr>History of R</vt:lpstr>
      <vt:lpstr>Uses of R</vt:lpstr>
      <vt:lpstr>Why to choose R?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WT</dc:creator>
  <cp:lastModifiedBy>Janak Singh Dhami</cp:lastModifiedBy>
  <cp:revision>144</cp:revision>
  <dcterms:created xsi:type="dcterms:W3CDTF">2024-12-20T15:40:59Z</dcterms:created>
  <dcterms:modified xsi:type="dcterms:W3CDTF">2024-12-24T05:24:59Z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