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5"/>
  </p:normalViewPr>
  <p:slideViewPr>
    <p:cSldViewPr snapToGrid="0" snapToObjects="1">
      <p:cViewPr varScale="1">
        <p:scale>
          <a:sx n="149" d="100"/>
          <a:sy n="149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February 17,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3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February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9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February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0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February 17,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February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3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February 17,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7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February 17,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0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February 17,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9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February 17,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6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February 17,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0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February 17,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February 17,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65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51CB00-94FD-5E46-BFAC-DF83F94E1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 dirty="0" err="1"/>
              <a:t>Javascript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902234-D8DA-8140-AD6E-77B67A79F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en-US" dirty="0"/>
              <a:t>Coercion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18842-9E12-4A00-86BB-4614510CD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96" r="1" b="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2881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73F2C41-CFD7-C449-B245-F72DB75CA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584662"/>
            <a:ext cx="3495161" cy="5188775"/>
          </a:xfrm>
        </p:spPr>
        <p:txBody>
          <a:bodyPr anchor="ctr">
            <a:normAutofit/>
          </a:bodyPr>
          <a:lstStyle/>
          <a:p>
            <a:pPr algn="just"/>
            <a:r>
              <a:rPr lang="es-ES_tradnl" sz="2400" dirty="0"/>
              <a:t>Es la conversión automática o implícita de un tipo de dato a otro.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_tradnl" sz="1800" dirty="0"/>
              <a:t>Ejemplo: cadena de texto a numero 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F24F6D5E-1A27-A249-B04A-94D3B9566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025" y="2262187"/>
            <a:ext cx="5194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8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540AD-2FC7-6541-9ED6-02DDC8D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_tradnl" dirty="0"/>
              <a:t>Conversión y coerción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841D7-0C73-DC4A-96B6-538A7F7C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s-ES_tradnl" dirty="0"/>
              <a:t>La conversión es similar a la coerción porque ambas convierten valores de un tipo de dato a otro pero con la clara diferencia; la coerción es implícita mientras que la conversión puede ser implícita o explicita.</a:t>
            </a:r>
          </a:p>
        </p:txBody>
      </p:sp>
    </p:spTree>
    <p:extLst>
      <p:ext uri="{BB962C8B-B14F-4D97-AF65-F5344CB8AC3E}">
        <p14:creationId xmlns:p14="http://schemas.microsoft.com/office/powerpoint/2010/main" val="249269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69A7998-BA88-D24D-BDC4-8608AEB6F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780586"/>
            <a:ext cx="3107463" cy="4992852"/>
          </a:xfrm>
        </p:spPr>
        <p:txBody>
          <a:bodyPr anchor="ctr"/>
          <a:lstStyle/>
          <a:p>
            <a:pPr algn="just"/>
            <a:r>
              <a:rPr lang="es-ES_tradnl" dirty="0" err="1"/>
              <a:t>Javascript</a:t>
            </a:r>
            <a:r>
              <a:rPr lang="es-ES_tradnl" dirty="0"/>
              <a:t> ha coercido el 9 de numero a cadena de texto y luego ha concatenado los dos valores resultando en una cadena de texto de 59.</a:t>
            </a:r>
          </a:p>
        </p:txBody>
      </p:sp>
      <p:pic>
        <p:nvPicPr>
          <p:cNvPr id="7" name="Marcador de contenido 8">
            <a:extLst>
              <a:ext uri="{FF2B5EF4-FFF2-40B4-BE49-F238E27FC236}">
                <a16:creationId xmlns:a16="http://schemas.microsoft.com/office/drawing/2014/main" id="{04D3B768-F778-2A4B-9D07-9466C3EDA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025" y="2262187"/>
            <a:ext cx="5194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2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27DE2D3-8A21-4D52-9C8C-8E7A2BE9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8ABB83-B231-4F0C-BF9E-E405FCF7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5F03FDC-5A31-D94E-A41F-327EF01C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1" y="1275583"/>
            <a:ext cx="10728324" cy="1282513"/>
          </a:xfrm>
        </p:spPr>
        <p:txBody>
          <a:bodyPr vert="horz" lIns="0" tIns="0" rIns="0" bIns="0" rtlCol="0">
            <a:normAutofit/>
          </a:bodyPr>
          <a:lstStyle/>
          <a:p>
            <a:pPr indent="-228600" algn="ctr">
              <a:lnSpc>
                <a:spcPct val="110000"/>
              </a:lnSpc>
              <a:buFont typeface="The Hand Extrablack" panose="03070A02030502020204" pitchFamily="66" charset="0"/>
              <a:buChar char="•"/>
            </a:pPr>
            <a:r>
              <a:rPr lang="es-ES_tradnl" sz="1900" dirty="0"/>
              <a:t>El compilador pudo haber coercido el 5 a un numero y retornar el valor 14, pero no lo hizo. Para retornar este resultado, tendríamos que convertir explícitamente el 5 a un numero usando el método </a:t>
            </a:r>
            <a:r>
              <a:rPr lang="es-ES_tradnl" sz="1900" dirty="0" err="1"/>
              <a:t>Number</a:t>
            </a:r>
            <a:r>
              <a:rPr lang="es-ES_tradnl" sz="1900" dirty="0"/>
              <a:t>()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E03BEDA-A14A-3D49-87B2-FC93EAE0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529154"/>
            <a:ext cx="10728325" cy="1716532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454611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LeftStep">
      <a:dk1>
        <a:srgbClr val="000000"/>
      </a:dk1>
      <a:lt1>
        <a:srgbClr val="FFFFFF"/>
      </a:lt1>
      <a:dk2>
        <a:srgbClr val="2B1C31"/>
      </a:dk2>
      <a:lt2>
        <a:srgbClr val="F0F3F1"/>
      </a:lt2>
      <a:accent1>
        <a:srgbClr val="E729B9"/>
      </a:accent1>
      <a:accent2>
        <a:srgbClr val="B317D5"/>
      </a:accent2>
      <a:accent3>
        <a:srgbClr val="7629E7"/>
      </a:accent3>
      <a:accent4>
        <a:srgbClr val="3234DA"/>
      </a:accent4>
      <a:accent5>
        <a:srgbClr val="297AE7"/>
      </a:accent5>
      <a:accent6>
        <a:srgbClr val="17B7D5"/>
      </a:accent6>
      <a:hlink>
        <a:srgbClr val="349E4E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131</Words>
  <Application>Microsoft Macintosh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Sagona Book</vt:lpstr>
      <vt:lpstr>The Hand Extrablack</vt:lpstr>
      <vt:lpstr>BlobVTI</vt:lpstr>
      <vt:lpstr>Javascript</vt:lpstr>
      <vt:lpstr>Presentación de PowerPoint</vt:lpstr>
      <vt:lpstr>Conversión y coerción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Jhoan Sebastian Diaz Salamanca</dc:creator>
  <cp:lastModifiedBy>Jhoan Sebastian Diaz Salamanca</cp:lastModifiedBy>
  <cp:revision>1</cp:revision>
  <dcterms:created xsi:type="dcterms:W3CDTF">2022-02-17T16:14:25Z</dcterms:created>
  <dcterms:modified xsi:type="dcterms:W3CDTF">2022-02-17T16:43:21Z</dcterms:modified>
</cp:coreProperties>
</file>