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1" r:id="rId8"/>
    <p:sldId id="260" r:id="rId9"/>
    <p:sldId id="270" r:id="rId10"/>
    <p:sldId id="262" r:id="rId11"/>
    <p:sldId id="263" r:id="rId12"/>
    <p:sldId id="276" r:id="rId13"/>
    <p:sldId id="278" r:id="rId14"/>
    <p:sldId id="279" r:id="rId15"/>
    <p:sldId id="264" r:id="rId16"/>
    <p:sldId id="265" r:id="rId17"/>
    <p:sldId id="271" r:id="rId18"/>
    <p:sldId id="272" r:id="rId19"/>
    <p:sldId id="268" r:id="rId20"/>
    <p:sldId id="27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5B46"/>
    <a:srgbClr val="A67B60"/>
    <a:srgbClr val="765642"/>
    <a:srgbClr val="876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3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419-0359-4FF4-B184-7340F94C614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21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4.png"/><Relationship Id="rId1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4.png"/><Relationship Id="rId1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1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325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94200" y="2325080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4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Minus 64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0530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1408400" y="5682850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0997" y="56065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1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Minus 61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747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199610" y="6062452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84943" y="6004479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816638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827954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18191" y="6477621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58111" y="6517542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7169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6594935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6648343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425177" y="6566448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10510" y="64908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82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18191" y="6477621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58111" y="6517542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93548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6594935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6648343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425177" y="6566448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6327207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76426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4834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403408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97121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76426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72888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4888437" y="5602319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338787" y="6026270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412327" y="647271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803497" y="6470482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186499" y="6479608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07193" y="6479608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10968" y="647454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966067" y="6039605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405784" y="6035141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934200" y="6446647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411740" y="644711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458200" y="6459093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924800" y="644711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4191000" y="6403408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0510" y="64908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57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816638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827954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18191" y="6477621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58111" y="6517542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1360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6594935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inus 35"/>
          <p:cNvSpPr/>
          <p:nvPr/>
        </p:nvSpPr>
        <p:spPr>
          <a:xfrm>
            <a:off x="1106592" y="6648343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9800000">
            <a:off x="1173657" y="662437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49398" y="6677079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752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16873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Minus 37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554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7453" y="2923565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Minus 4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0130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441096" y="2528160"/>
            <a:ext cx="362400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63109" y="2559531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inus 44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3783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0848" y="2516231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14705" y="251277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47364" y="250891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Minus 51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1381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13057" y="2232048"/>
            <a:ext cx="93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02481" y="2884669"/>
            <a:ext cx="745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*right-click*</a:t>
            </a:r>
            <a:endParaRPr lang="en-US" sz="800" dirty="0"/>
          </a:p>
        </p:txBody>
      </p:sp>
      <p:pic>
        <p:nvPicPr>
          <p:cNvPr id="2051" name="Picture 3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2341">
            <a:off x="2241224" y="1541936"/>
            <a:ext cx="5713803" cy="47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2297" y="2047981"/>
            <a:ext cx="39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Sheet of person you examined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7315200" y="1512499"/>
            <a:ext cx="381000" cy="381000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49390" y="164640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3" name="Isosceles Triangle 42"/>
          <p:cNvSpPr/>
          <p:nvPr/>
        </p:nvSpPr>
        <p:spPr>
          <a:xfrm rot="19800000">
            <a:off x="7548221" y="175597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inus 44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7262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81281" y="3506513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11962" y="3350680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 </a:t>
            </a:r>
            <a:r>
              <a:rPr lang="en-US" sz="800" dirty="0" smtClean="0"/>
              <a:t>and </a:t>
            </a:r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smtClean="0"/>
              <a:t>and</a:t>
            </a:r>
            <a:r>
              <a:rPr lang="en-US" sz="800" dirty="0" smtClean="0">
                <a:solidFill>
                  <a:srgbClr val="FF0000"/>
                </a:solidFill>
              </a:rPr>
              <a:t> Throw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smtClean="0"/>
              <a:t>and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</a:rPr>
              <a:t>Intim</a:t>
            </a:r>
            <a:r>
              <a:rPr lang="en-US" sz="800" dirty="0" smtClean="0">
                <a:solidFill>
                  <a:srgbClr val="FF0000"/>
                </a:solidFill>
              </a:rPr>
              <a:t>.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7453" y="2923565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58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8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Minus 9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7476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02481" y="2884669"/>
            <a:ext cx="745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*right-click*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inus 38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Bobby</a:t>
            </a:r>
            <a:r>
              <a:rPr lang="en-US" sz="1000" dirty="0" smtClean="0"/>
              <a:t> attacked </a:t>
            </a:r>
            <a:r>
              <a:rPr lang="en-US" sz="1000" dirty="0" smtClean="0">
                <a:solidFill>
                  <a:srgbClr val="FF0000"/>
                </a:solidFill>
              </a:rPr>
              <a:t>Marauder</a:t>
            </a:r>
            <a:r>
              <a:rPr lang="en-US" sz="1000" dirty="0" smtClean="0"/>
              <a:t> for 2 damage!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Johnny’s Turn!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Johnny</a:t>
            </a:r>
          </a:p>
          <a:p>
            <a:r>
              <a:rPr lang="en-US" sz="1000" dirty="0" smtClean="0"/>
              <a:t>2. Jennifer</a:t>
            </a:r>
          </a:p>
          <a:p>
            <a:r>
              <a:rPr lang="en-US" sz="1000" dirty="0" smtClean="0"/>
              <a:t>3. Clarence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9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6/7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2/2</a:t>
            </a:r>
          </a:p>
          <a:p>
            <a:r>
              <a:rPr lang="en-US" sz="1200" dirty="0" smtClean="0"/>
              <a:t>Armor Class    13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5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71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898453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1441305" y="170094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Minus 3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1745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81281" y="3506513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11962" y="3350680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166029" y="360620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Move </a:t>
            </a:r>
            <a:r>
              <a:rPr lang="en-US" sz="800" dirty="0"/>
              <a:t>and </a:t>
            </a:r>
            <a:r>
              <a:rPr lang="en-US" sz="800" dirty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>
                <a:solidFill>
                  <a:srgbClr val="00B0F0"/>
                </a:solidFill>
              </a:rPr>
              <a:t>Move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/>
              <a:t>and</a:t>
            </a:r>
            <a:r>
              <a:rPr lang="en-US" sz="800" dirty="0">
                <a:solidFill>
                  <a:srgbClr val="FF0000"/>
                </a:solidFill>
              </a:rPr>
              <a:t> Throw</a:t>
            </a:r>
          </a:p>
          <a:p>
            <a:r>
              <a:rPr lang="en-US" sz="800" dirty="0">
                <a:solidFill>
                  <a:srgbClr val="00B0F0"/>
                </a:solidFill>
              </a:rPr>
              <a:t>Move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/>
              <a:t>and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 err="1">
                <a:solidFill>
                  <a:srgbClr val="FF0000"/>
                </a:solidFill>
              </a:rPr>
              <a:t>Intim</a:t>
            </a:r>
            <a:r>
              <a:rPr lang="en-US" sz="800" dirty="0">
                <a:solidFill>
                  <a:srgbClr val="FF0000"/>
                </a:solidFill>
              </a:rPr>
              <a:t>.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Examine</a:t>
            </a:r>
          </a:p>
        </p:txBody>
      </p:sp>
      <p:pic>
        <p:nvPicPr>
          <p:cNvPr id="42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59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9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672325" y="1968452"/>
            <a:ext cx="993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95800" y="2117448"/>
            <a:ext cx="3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6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Minus 96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5020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170259" y="3606205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55592" y="3541710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Minus 63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71199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233098" y="3557997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77454" y="349340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5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Minus 65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164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3755619" y="3056931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6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Minus 66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4022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4369" y="3024604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226" y="302114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3796" y="3664789"/>
            <a:ext cx="12175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Minus 69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703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Minus 60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1292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829" y="5224604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pic>
        <p:nvPicPr>
          <p:cNvPr id="61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92" y="5905061"/>
            <a:ext cx="264200" cy="2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Minus 61"/>
          <p:cNvSpPr/>
          <p:nvPr/>
        </p:nvSpPr>
        <p:spPr>
          <a:xfrm>
            <a:off x="1106592" y="5958469"/>
            <a:ext cx="152400" cy="1524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823</Words>
  <Application>Microsoft Office PowerPoint</Application>
  <PresentationFormat>On-screen Show (4:3)</PresentationFormat>
  <Paragraphs>292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</dc:creator>
  <cp:lastModifiedBy>Connor</cp:lastModifiedBy>
  <cp:revision>17</cp:revision>
  <dcterms:created xsi:type="dcterms:W3CDTF">2015-01-16T02:44:31Z</dcterms:created>
  <dcterms:modified xsi:type="dcterms:W3CDTF">2015-01-17T23:21:40Z</dcterms:modified>
</cp:coreProperties>
</file>