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204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1FF2B1EA-2A44-41A9-803F-0BFAB6D2D46D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07A212F8-7516-4AE1-B7F5-6AB338453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12F8-7516-4AE1-B7F5-6AB3384530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46F9-F9D4-44ED-9B94-7F68C954788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 rot="16200000">
            <a:off x="23622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8" name="Picture 247" descr="BronzeShortSpe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1" y="5486400"/>
            <a:ext cx="274320" cy="1371600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 rot="16200000">
            <a:off x="25146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7" name="Picture 246" descr="BronzeLongswo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4191000"/>
            <a:ext cx="234899" cy="939597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 rot="16200000">
            <a:off x="25146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6" name="Picture 245" descr="BronzeShortSw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201" y="2895446"/>
            <a:ext cx="228600" cy="685801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 rot="16200000">
            <a:off x="25146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" name="Picture 244" descr="BronzeDag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200" y="1676400"/>
            <a:ext cx="228600" cy="45720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 rot="16200000">
            <a:off x="73914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49530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Equipment Essentials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8382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" y="12192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384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84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384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384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Dagger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505200" y="1676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505200" y="1905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4400" y="15240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672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68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72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672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72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768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768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768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Hand Axe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6019800" y="1447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56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056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56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056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152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152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152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152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Plank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83058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83058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248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83058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8305800" y="2133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5791200" y="1447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5791200" y="1676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791200" y="1905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288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384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2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288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288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88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384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384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384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384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Short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480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505200" y="2895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3505200" y="3124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6200000">
            <a:off x="3505200" y="3352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8288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672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056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49530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2672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768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672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672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72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768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8768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768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768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Watashabi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5791200" y="4267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4864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6019800" y="4267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5791200" y="4495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5791200" y="4724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73914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056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3152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5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7056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056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056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152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152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3152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3152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Bully Stick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16200000">
            <a:off x="83820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83820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9248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 rot="16200000">
            <a:off x="8382000" y="3352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16200000">
            <a:off x="85344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16200000">
            <a:off x="85344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16200000">
            <a:off x="85344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8534400" y="2133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73914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056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3152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7056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7056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7056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7056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3152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3152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152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152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Club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8382000" y="4191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8382000" y="4419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9248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8382000" y="464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7056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 rot="16200000">
            <a:off x="8382000" y="4876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288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4384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288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288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288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288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4384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384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4384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4384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Long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rot="16200000">
            <a:off x="3505200" y="4419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6200000">
            <a:off x="3505200" y="4648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0480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rot="16200000">
            <a:off x="3505200" y="4876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88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2672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 rot="16200000">
            <a:off x="72390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056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152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7056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7056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056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7056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3152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3152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3152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90%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3152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Knuckles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 rot="16200000">
            <a:off x="8382000" y="556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9248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7056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 rot="16200000">
            <a:off x="3505200" y="4191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 rot="16200000">
            <a:off x="48006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2672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48768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42672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2672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2672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2672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8768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8768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8768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48768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Broad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 rot="16200000">
            <a:off x="5867400" y="5791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 rot="16200000">
            <a:off x="5867400" y="6019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4864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 rot="16200000">
            <a:off x="5867400" y="6248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8288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 rot="16200000">
            <a:off x="5867400" y="5562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8288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4384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8288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4384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8288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4384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2672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8768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42672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48768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7056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3152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2672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8768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67056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73152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67056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73152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67056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3152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 rot="16200000">
            <a:off x="6096000" y="5791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6096000" y="6019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 rot="16200000">
            <a:off x="6096000" y="6248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 rot="16200000">
            <a:off x="6096000" y="5562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2672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 rot="16200000">
            <a:off x="6019800" y="1676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 rot="16200000">
            <a:off x="49530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2672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8768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4267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2672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2672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2672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8768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768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48768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8768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Axe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Rectangle 372"/>
          <p:cNvSpPr/>
          <p:nvPr/>
        </p:nvSpPr>
        <p:spPr>
          <a:xfrm rot="16200000">
            <a:off x="5791200" y="2819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Rectangle 373"/>
          <p:cNvSpPr/>
          <p:nvPr/>
        </p:nvSpPr>
        <p:spPr>
          <a:xfrm rot="16200000">
            <a:off x="5791200" y="3048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6" name="Rectangle 375"/>
          <p:cNvSpPr/>
          <p:nvPr/>
        </p:nvSpPr>
        <p:spPr>
          <a:xfrm rot="16200000">
            <a:off x="6019800" y="2819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Rectangle 376"/>
          <p:cNvSpPr/>
          <p:nvPr/>
        </p:nvSpPr>
        <p:spPr>
          <a:xfrm rot="16200000">
            <a:off x="6019800" y="3048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 rot="16200000">
            <a:off x="5791200" y="3276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" name="Rectangle 378"/>
          <p:cNvSpPr/>
          <p:nvPr/>
        </p:nvSpPr>
        <p:spPr>
          <a:xfrm rot="16200000">
            <a:off x="5791200" y="3505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2672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48768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18288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24384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8288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18288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8288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8288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4384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4384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4384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4384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Short Spear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3" name="Rectangle 392"/>
          <p:cNvSpPr/>
          <p:nvPr/>
        </p:nvSpPr>
        <p:spPr>
          <a:xfrm rot="16200000">
            <a:off x="3505200" y="57150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4" name="Rectangle 393"/>
          <p:cNvSpPr/>
          <p:nvPr/>
        </p:nvSpPr>
        <p:spPr>
          <a:xfrm rot="16200000">
            <a:off x="3505200" y="59436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30480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 rot="16200000">
            <a:off x="3505200" y="61722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 rot="16200000">
            <a:off x="3505200" y="5486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8288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4384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3505200" y="64008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1" name="Rectangle 400"/>
          <p:cNvSpPr/>
          <p:nvPr/>
        </p:nvSpPr>
        <p:spPr>
          <a:xfrm rot="16200000">
            <a:off x="3505200" y="662940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1828800" y="6248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828800" y="6400800"/>
            <a:ext cx="1219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Can hit 2 spaces away (1 diagonal)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6200000">
            <a:off x="25146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73914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49530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Collapsible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Switchblade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1242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6858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8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72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72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72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768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768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Claws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056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152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56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52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152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2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152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Baton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80010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248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5626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72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8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384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672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68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056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152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 rot="16200000">
            <a:off x="6172200" y="1143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6172200" y="914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1722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3733800" y="990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3733800" y="762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4290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674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3058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16200000">
            <a:off x="8686800" y="1295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686800" y="1066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86868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8686800" y="609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2514600" y="16002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7391400" y="16002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288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672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7056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0" y="17526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3400" y="21336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288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38400" y="228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28800" y="228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28800" y="2438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288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38400" y="2438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384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384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38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 smtClean="0">
                <a:latin typeface="Times New Roman" pitchFamily="18" charset="0"/>
                <a:cs typeface="Times New Roman" pitchFamily="18" charset="0"/>
              </a:rPr>
              <a:t>Hand Crossbow</a:t>
            </a:r>
            <a:endParaRPr lang="en-US"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48000" y="21336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14400" y="24384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05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315200" y="228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705600" y="228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05600" y="2438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7056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705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15200" y="2438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3d4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3152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3152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315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Flintlock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924800" y="21336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67200" y="2133600"/>
            <a:ext cx="2438400" cy="1219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Slashing Ranged Weapons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 rot="16200000">
            <a:off x="3276600" y="2819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32766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 rot="16200000">
            <a:off x="35052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 rot="16200000">
            <a:off x="37338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 rot="16200000">
            <a:off x="81534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 rot="16200000">
            <a:off x="81534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83820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86106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83820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86106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0" y="4191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Armor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0" y="4572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0" y="4953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0" y="5334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0" y="5715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Studded Leather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0" y="6096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0" y="6477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28800" y="41910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28800" y="4572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28800" y="4953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828800" y="5334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28800" y="5715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828800" y="6096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28800" y="6477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7432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8100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768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436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0104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0772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7432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7432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7432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7432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7432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7432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8100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8100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8100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8100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8100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8100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8768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8768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8768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8768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8768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8768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9436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9436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9436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9436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9436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9436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0104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0104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0104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0104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0104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0104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80772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0772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0772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0772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772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772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365</Words>
  <Application>Microsoft Office PowerPoint</Application>
  <PresentationFormat>On-screen Show (4:3)</PresentationFormat>
  <Paragraphs>296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128</cp:revision>
  <dcterms:created xsi:type="dcterms:W3CDTF">2014-01-11T23:51:43Z</dcterms:created>
  <dcterms:modified xsi:type="dcterms:W3CDTF">2015-04-21T22:39:59Z</dcterms:modified>
</cp:coreProperties>
</file>