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0" r:id="rId9"/>
    <p:sldId id="270" r:id="rId10"/>
    <p:sldId id="262" r:id="rId11"/>
    <p:sldId id="263" r:id="rId12"/>
    <p:sldId id="264" r:id="rId13"/>
    <p:sldId id="265" r:id="rId14"/>
    <p:sldId id="271" r:id="rId15"/>
    <p:sldId id="272" r:id="rId16"/>
    <p:sldId id="268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B60"/>
    <a:srgbClr val="7E5B46"/>
    <a:srgbClr val="765642"/>
    <a:srgbClr val="876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30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419-0359-4FF4-B184-7340F94C6143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E8E5-D57F-42E9-882D-E7D0251F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325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694200" y="2325080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530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0997" y="56065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94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747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sosceles Triangle 60"/>
          <p:cNvSpPr/>
          <p:nvPr/>
        </p:nvSpPr>
        <p:spPr>
          <a:xfrm rot="19800000">
            <a:off x="1408400" y="5682850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16873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5545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0130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3783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3747664" y="2528160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0848" y="2516231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14705" y="251277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347364" y="250891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19800000">
            <a:off x="4246195" y="261848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1381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13057" y="2232048"/>
            <a:ext cx="93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Throw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Intimidate</a:t>
            </a:r>
            <a:endParaRPr lang="en-US" sz="800" dirty="0" smtClean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pic>
        <p:nvPicPr>
          <p:cNvPr id="2051" name="Picture 3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2341">
            <a:off x="2241224" y="1541936"/>
            <a:ext cx="5713803" cy="47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2297" y="2047981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Sheet of person you examined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7315200" y="1512499"/>
            <a:ext cx="381000" cy="381000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49390" y="164640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3" name="Isosceles Triangle 42"/>
          <p:cNvSpPr/>
          <p:nvPr/>
        </p:nvSpPr>
        <p:spPr>
          <a:xfrm rot="19800000">
            <a:off x="7548221" y="175597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7476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2481" y="2884669"/>
            <a:ext cx="745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*right-click*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7370" y="2355159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Bobby</a:t>
            </a:r>
            <a:r>
              <a:rPr lang="en-US" sz="1000" dirty="0" smtClean="0"/>
              <a:t> attacked </a:t>
            </a:r>
            <a:r>
              <a:rPr lang="en-US" sz="1000" dirty="0" smtClean="0">
                <a:solidFill>
                  <a:srgbClr val="FF0000"/>
                </a:solidFill>
              </a:rPr>
              <a:t>Marauder</a:t>
            </a:r>
            <a:r>
              <a:rPr lang="en-US" sz="1000" dirty="0" smtClean="0"/>
              <a:t> for 2 damage!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Johnny’s Turn!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Johnny</a:t>
            </a:r>
          </a:p>
          <a:p>
            <a:r>
              <a:rPr lang="en-US" sz="1000" dirty="0" smtClean="0"/>
              <a:t>2. Jennifer</a:t>
            </a:r>
          </a:p>
          <a:p>
            <a:r>
              <a:rPr lang="en-US" sz="1000" dirty="0" smtClean="0"/>
              <a:t>3. Clarence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6/7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2/2</a:t>
            </a:r>
          </a:p>
          <a:p>
            <a:r>
              <a:rPr lang="en-US" sz="1200" dirty="0" smtClean="0"/>
              <a:t>Armor Class    13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71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898453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1441305" y="170094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72621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293976" y="298397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 </a:t>
            </a:r>
            <a:r>
              <a:rPr lang="en-US" sz="800" dirty="0" smtClean="0"/>
              <a:t>and </a:t>
            </a:r>
            <a:r>
              <a:rPr lang="en-US" sz="800" dirty="0" smtClean="0">
                <a:solidFill>
                  <a:srgbClr val="FF0000"/>
                </a:solidFill>
              </a:rPr>
              <a:t>Attack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Throw</a:t>
            </a:r>
            <a:endParaRPr lang="en-US" sz="8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smtClean="0"/>
              <a:t>and</a:t>
            </a:r>
            <a:r>
              <a:rPr lang="en-US" sz="800" dirty="0" smtClean="0">
                <a:solidFill>
                  <a:srgbClr val="FF0000"/>
                </a:solidFill>
              </a:rPr>
              <a:t> </a:t>
            </a:r>
            <a:r>
              <a:rPr lang="en-US" sz="800" dirty="0" err="1" smtClean="0">
                <a:solidFill>
                  <a:srgbClr val="FF0000"/>
                </a:solidFill>
              </a:rPr>
              <a:t>Intim</a:t>
            </a:r>
            <a:r>
              <a:rPr lang="en-US" sz="800" dirty="0" smtClean="0">
                <a:solidFill>
                  <a:srgbClr val="FF0000"/>
                </a:solidFill>
              </a:rPr>
              <a:t>.</a:t>
            </a:r>
            <a:endParaRPr lang="en-US" sz="800" dirty="0" smtClean="0">
              <a:solidFill>
                <a:srgbClr val="00B05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7453" y="2923565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348246" y="6100885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6112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" y="6100885"/>
            <a:ext cx="1014571" cy="83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791" y="6008163"/>
            <a:ext cx="852575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5916025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844327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1341334" y="5884248"/>
            <a:ext cx="152400" cy="152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2" y="5623622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42" y="5623622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42" y="6248077"/>
            <a:ext cx="943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1745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81281" y="3506513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11962" y="3350680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9" y="26937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/>
          <p:cNvSpPr/>
          <p:nvPr/>
        </p:nvSpPr>
        <p:spPr>
          <a:xfrm rot="19800000">
            <a:off x="4166029" y="3606203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175881"/>
            <a:ext cx="812800" cy="5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96937" y="2117448"/>
            <a:ext cx="93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Move </a:t>
            </a:r>
            <a:r>
              <a:rPr lang="en-US" sz="800" dirty="0"/>
              <a:t>and </a:t>
            </a:r>
            <a:r>
              <a:rPr lang="en-US" sz="800" dirty="0">
                <a:solidFill>
                  <a:srgbClr val="FF0000"/>
                </a:solidFill>
              </a:rPr>
              <a:t>Attack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Throw</a:t>
            </a:r>
          </a:p>
          <a:p>
            <a:r>
              <a:rPr lang="en-US" sz="800" dirty="0">
                <a:solidFill>
                  <a:srgbClr val="00B0F0"/>
                </a:solidFill>
              </a:rPr>
              <a:t>Move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/>
              <a:t>and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800" dirty="0" err="1">
                <a:solidFill>
                  <a:srgbClr val="FF0000"/>
                </a:solidFill>
              </a:rPr>
              <a:t>Intim</a:t>
            </a:r>
            <a:r>
              <a:rPr lang="en-US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>
                <a:solidFill>
                  <a:srgbClr val="00B050"/>
                </a:solidFill>
              </a:rPr>
              <a:t>Examine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68096" y="1865846"/>
            <a:ext cx="99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65% Chance to hit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50205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170259" y="3606205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55592" y="3541710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1199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233098" y="3557997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77454" y="3493408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4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164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3755619" y="3056931"/>
            <a:ext cx="804845" cy="165552"/>
          </a:xfrm>
          <a:prstGeom prst="roundRect">
            <a:avLst/>
          </a:prstGeom>
          <a:solidFill>
            <a:srgbClr val="A67B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9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379876" y="5259722"/>
            <a:ext cx="1359833" cy="33036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227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2590800" y="3494058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2421481" y="3338225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onnor\Desktop\bel-nix\BelNix\Assets\Resources\Materials\Target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64" y="324004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664" y="2985125"/>
            <a:ext cx="812800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96938" y="3024604"/>
            <a:ext cx="93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Move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4369" y="3024604"/>
            <a:ext cx="806095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9800000">
            <a:off x="4126007" y="3149116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0415" y="3063446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8226" y="302114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3796" y="3664789"/>
            <a:ext cx="12175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7030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590089"/>
            <a:ext cx="2309652" cy="5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39308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11230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90" y="5210941"/>
            <a:ext cx="404587" cy="48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onnor\Desktop\bel-nix\BelNix\Assets\Resources\UI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2" y="6128221"/>
            <a:ext cx="8129428" cy="7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nor\Desktop\bel-nix\BelNix\Assets\Resources\UI\console-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1" y="6212358"/>
            <a:ext cx="81294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" y="5424168"/>
            <a:ext cx="1014571" cy="14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2187" y="5660174"/>
            <a:ext cx="1510032" cy="10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nor\Desktop\bel-nix\BelNix\Assets\Resources\UI\clipboard-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5" y="5239308"/>
            <a:ext cx="751340" cy="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nor\Desktop\bel-nix\BelNix\Assets\Resources\UI\bottom-she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480" y="1285982"/>
            <a:ext cx="2268639" cy="1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nnor\Desktop\bel-nix\BelNix\Assets\Resources\UI\middle-shee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2253784" cy="142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onnor\Desktop\bel-nix\BelNix\Assets\Resources\UI\top-shee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1"/>
            <a:ext cx="2133600" cy="13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666290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4092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C:\Users\Connor\Desktop\bel-nix\BelNix\Assets\Resources\UI\action-ba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8043"/>
            <a:ext cx="2309652" cy="4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01414" y="5550169"/>
            <a:ext cx="232241" cy="2322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341334" y="5590090"/>
            <a:ext cx="152400" cy="1524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Connor\Desktop\bel-nix\BelNix\Assets\Resources\UI\minor_unli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39308"/>
            <a:ext cx="1612026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nor\Desktop\bel-nix\BelNix\Assets\Resources\UI\movement_unli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5182"/>
            <a:ext cx="1535826" cy="4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nnor\Desktop\bel-nix\BelNix\Assets\Resources\UI\standard_unli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35770"/>
            <a:ext cx="1535508" cy="4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4888437" y="4865201"/>
            <a:ext cx="1359833" cy="33036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38787" y="5289152"/>
            <a:ext cx="1359833" cy="33036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100" y="5714268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68656" y="5701509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14569" y="5721975"/>
            <a:ext cx="325140" cy="3251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12327" y="573559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3497" y="5733364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186499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07193" y="5742490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10968" y="5737426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966067" y="5302487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405784" y="5298023"/>
            <a:ext cx="325140" cy="32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34200" y="5709529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41174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58200" y="5721975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924800" y="5710001"/>
            <a:ext cx="325140" cy="325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621369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Welcome to Bel Nix!</a:t>
            </a:r>
            <a:endParaRPr lang="en-US" sz="1000" dirty="0"/>
          </a:p>
        </p:txBody>
      </p:sp>
      <p:pic>
        <p:nvPicPr>
          <p:cNvPr id="48" name="Picture 6" descr="C:\Users\Connor\Desktop\bel-nix\BelNix\Assets\Resources\UI\clipboard-bod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92" y="4865201"/>
            <a:ext cx="943608" cy="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92" y="4865201"/>
            <a:ext cx="9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End Turn (Q)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66290"/>
            <a:ext cx="2309652" cy="0"/>
          </a:xfrm>
          <a:prstGeom prst="line">
            <a:avLst/>
          </a:prstGeom>
          <a:ln w="76200">
            <a:solidFill>
              <a:srgbClr val="7E5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92" y="5571360"/>
            <a:ext cx="943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Bobby</a:t>
            </a:r>
          </a:p>
          <a:p>
            <a:r>
              <a:rPr lang="en-US" sz="1000" dirty="0" smtClean="0"/>
              <a:t>2. Johnny</a:t>
            </a:r>
          </a:p>
          <a:p>
            <a:r>
              <a:rPr lang="en-US" sz="1000" dirty="0" smtClean="0"/>
              <a:t>3. Jennifer</a:t>
            </a:r>
          </a:p>
          <a:p>
            <a:r>
              <a:rPr lang="en-US" sz="1000" dirty="0" smtClean="0"/>
              <a:t>4. Clarence</a:t>
            </a:r>
          </a:p>
          <a:p>
            <a:r>
              <a:rPr lang="en-US" sz="1000" dirty="0" smtClean="0"/>
              <a:t>5. Marauder</a:t>
            </a:r>
          </a:p>
          <a:p>
            <a:r>
              <a:rPr lang="en-US" sz="1000" dirty="0" smtClean="0"/>
              <a:t>6. Clarence Jr.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609" y="1512498"/>
            <a:ext cx="77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Bobby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1999" y="1881830"/>
            <a:ext cx="14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            </a:t>
            </a:r>
            <a:r>
              <a:rPr lang="en-US" sz="1200" dirty="0" smtClean="0">
                <a:solidFill>
                  <a:srgbClr val="FF0000"/>
                </a:solidFill>
              </a:rPr>
              <a:t>4/6</a:t>
            </a:r>
          </a:p>
          <a:p>
            <a:r>
              <a:rPr lang="en-US" sz="1200" dirty="0" smtClean="0"/>
              <a:t>Composure    </a:t>
            </a:r>
            <a:r>
              <a:rPr lang="en-US" sz="1200" dirty="0" smtClean="0">
                <a:solidFill>
                  <a:srgbClr val="7030A0"/>
                </a:solidFill>
              </a:rPr>
              <a:t>3/3</a:t>
            </a:r>
          </a:p>
          <a:p>
            <a:r>
              <a:rPr lang="en-US" sz="1200" dirty="0" smtClean="0"/>
              <a:t>Armor Class    12</a:t>
            </a:r>
            <a:endParaRPr lang="en-US" sz="12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12926"/>
              </p:ext>
            </p:extLst>
          </p:nvPr>
        </p:nvGraphicFramePr>
        <p:xfrm>
          <a:off x="2397420" y="1688464"/>
          <a:ext cx="3469980" cy="28073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3996"/>
                <a:gridCol w="693996"/>
                <a:gridCol w="693996"/>
                <a:gridCol w="693996"/>
                <a:gridCol w="693996"/>
              </a:tblGrid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Smiley Face 49"/>
          <p:cNvSpPr/>
          <p:nvPr/>
        </p:nvSpPr>
        <p:spPr>
          <a:xfrm>
            <a:off x="3953902" y="3485440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iley Face 68"/>
          <p:cNvSpPr/>
          <p:nvPr/>
        </p:nvSpPr>
        <p:spPr>
          <a:xfrm>
            <a:off x="3986052" y="2938728"/>
            <a:ext cx="309130" cy="322771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27" y="2796560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Smiley Face 70"/>
          <p:cNvSpPr/>
          <p:nvPr/>
        </p:nvSpPr>
        <p:spPr>
          <a:xfrm>
            <a:off x="2571658" y="183441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iley Face 71"/>
          <p:cNvSpPr/>
          <p:nvPr/>
        </p:nvSpPr>
        <p:spPr>
          <a:xfrm>
            <a:off x="3953903" y="403955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iley Face 72"/>
          <p:cNvSpPr/>
          <p:nvPr/>
        </p:nvSpPr>
        <p:spPr>
          <a:xfrm>
            <a:off x="5342416" y="3457396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4632857" y="4045669"/>
            <a:ext cx="341279" cy="341462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69" y="388372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9836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C:\Users\Connor\Desktop\bel-nix\BelNix\Assets\Resources\Materials\SelectionCircleGreen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9" y="3338225"/>
            <a:ext cx="653127" cy="6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50"/>
          <p:cNvSpPr/>
          <p:nvPr/>
        </p:nvSpPr>
        <p:spPr>
          <a:xfrm>
            <a:off x="3784583" y="3329607"/>
            <a:ext cx="679915" cy="635893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0" descr="C:\Users\Connor\Desktop\bel-nix\BelNix\Assets\Resources\Materials\SelectionCircle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44" y="1697164"/>
            <a:ext cx="607106" cy="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sosceles Triangle 23"/>
          <p:cNvSpPr/>
          <p:nvPr/>
        </p:nvSpPr>
        <p:spPr>
          <a:xfrm rot="19800000">
            <a:off x="491373" y="5328291"/>
            <a:ext cx="170667" cy="2517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829" y="5224604"/>
            <a:ext cx="510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*click*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708</Words>
  <Application>Microsoft Office PowerPoint</Application>
  <PresentationFormat>On-screen Show (4:3)</PresentationFormat>
  <Paragraphs>243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Connor</cp:lastModifiedBy>
  <cp:revision>14</cp:revision>
  <dcterms:created xsi:type="dcterms:W3CDTF">2015-01-16T02:44:31Z</dcterms:created>
  <dcterms:modified xsi:type="dcterms:W3CDTF">2015-01-16T05:54:59Z</dcterms:modified>
</cp:coreProperties>
</file>