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7" r:id="rId4"/>
    <p:sldId id="258" r:id="rId5"/>
    <p:sldId id="259" r:id="rId6"/>
    <p:sldId id="265" r:id="rId7"/>
    <p:sldId id="266" r:id="rId8"/>
    <p:sldId id="268" r:id="rId9"/>
    <p:sldId id="269" r:id="rId10"/>
    <p:sldId id="270" r:id="rId11"/>
    <p:sldId id="260" r:id="rId12"/>
    <p:sldId id="261" r:id="rId13"/>
    <p:sldId id="262" r:id="rId14"/>
    <p:sldId id="263" r:id="rId15"/>
    <p:sldId id="264" r:id="rId16"/>
    <p:sldId id="281" r:id="rId17"/>
    <p:sldId id="282" r:id="rId18"/>
    <p:sldId id="272" r:id="rId19"/>
    <p:sldId id="271" r:id="rId20"/>
    <p:sldId id="275" r:id="rId21"/>
    <p:sldId id="276" r:id="rId22"/>
    <p:sldId id="277" r:id="rId23"/>
    <p:sldId id="279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74F4-18E0-45A9-BC28-087929DA79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Sheet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587500" y="4800600"/>
            <a:ext cx="1674495" cy="2057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</a:p>
          <a:p>
            <a:pPr algn="ctr"/>
            <a:r>
              <a:rPr lang="en-US" dirty="0" smtClean="0"/>
              <a:t>Inventory</a:t>
            </a:r>
          </a:p>
          <a:p>
            <a:pPr algn="ctr"/>
            <a:r>
              <a:rPr lang="en-US" dirty="0" smtClean="0"/>
              <a:t>Throw</a:t>
            </a:r>
          </a:p>
          <a:p>
            <a:pPr algn="ctr"/>
            <a:r>
              <a:rPr lang="en-US" dirty="0" smtClean="0"/>
              <a:t>  Into the Fray</a:t>
            </a:r>
          </a:p>
          <a:p>
            <a:pPr algn="ctr"/>
            <a:r>
              <a:rPr lang="en-US" dirty="0" smtClean="0"/>
              <a:t>Back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0" y="0"/>
            <a:ext cx="4572000" cy="9144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-----------------------Health</a:t>
            </a:r>
          </a:p>
          <a:p>
            <a:pPr algn="r"/>
            <a:r>
              <a:rPr lang="en-US" dirty="0" smtClean="0">
                <a:solidFill>
                  <a:srgbClr val="7030A0"/>
                </a:solidFill>
              </a:rPr>
              <a:t>-----------------Composure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23010" cy="91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2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76200"/>
            <a:ext cx="32004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76600" y="76200"/>
            <a:ext cx="0" cy="40386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2210" y="7620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Missions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7094" y="76199"/>
            <a:ext cx="106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Objectives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442210" y="12954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442210" y="26670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5395" y="646283"/>
            <a:ext cx="668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Primary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2210" y="1824565"/>
            <a:ext cx="90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Secondary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68245" y="3276600"/>
            <a:ext cx="823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Optional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3910" y="495228"/>
            <a:ext cx="19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Main Objective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How you do it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This too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And this as well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3" y="7619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52" y="9246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35" name="Parallelogram 3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37" name="Parallelogram 3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7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3105" y="1764971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TEC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3105" y="2278326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W-VER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2210" y="1296777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2210" y="787565"/>
            <a:ext cx="514351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20816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Character Stats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81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Base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330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Mod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1345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0930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41345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0930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41344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30929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41345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30930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9624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624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4958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4958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95600" y="3066378"/>
            <a:ext cx="1676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Armor Class: #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50995" y="1026305"/>
            <a:ext cx="6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Health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8754" y="2095500"/>
            <a:ext cx="102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Composure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54" name="Parallelogram 53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7" name="Parallelogram 5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42209" y="787565"/>
            <a:ext cx="914399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2209" y="1296777"/>
            <a:ext cx="914399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3105" y="1764971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43105" y="2278326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Skills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820" y="787565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Physique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820" y="1287574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Prowess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820" y="1756946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Mastery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9819" y="2269123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Knowledge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9494" y="704272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Athletics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0390" y="1232839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Ranged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9494" y="1735952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Mechanical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80390" y="2239391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Historical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79494" y="951787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Melee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80390" y="1480354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Stealth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79494" y="1983467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Medicinal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80390" y="2486906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Political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55260" y="708820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55260" y="1237387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55259" y="1740501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55260" y="2243939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55258" y="956335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5258" y="1484902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5257" y="1988016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55258" y="2491454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4041" y="266700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Class Features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50" name="Parallelogram 49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2" name="Parallelogram 51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53990" y="2960656"/>
            <a:ext cx="273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35098" y="2971800"/>
            <a:ext cx="304800" cy="11445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35098" y="3011208"/>
            <a:ext cx="304800" cy="77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453991" y="2743200"/>
            <a:ext cx="272379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5052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2210" y="148720"/>
            <a:ext cx="30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u="sng" dirty="0" smtClean="0">
                <a:solidFill>
                  <a:schemeClr val="bg1"/>
                </a:solidFill>
              </a:rPr>
              <a:t>Armor </a:t>
            </a: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u="sng" dirty="0" smtClean="0">
                <a:solidFill>
                  <a:schemeClr val="bg1"/>
                </a:solidFill>
              </a:rPr>
              <a:t>Inventory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84591" y="495228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Head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520315" y="7356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Shoulder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468733" y="60960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Back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984591" y="13354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Chest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468733" y="160591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Glove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2659925" y="206883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Right Weapon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6609" y="2070463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Left Weapon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2984591" y="25927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Pants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659925" y="30460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Boots</a:t>
            </a:r>
            <a:endParaRPr lang="en-US" sz="800" dirty="0"/>
          </a:p>
        </p:txBody>
      </p:sp>
      <p:sp>
        <p:nvSpPr>
          <p:cNvPr id="42" name="Parallelogram 41"/>
          <p:cNvSpPr/>
          <p:nvPr/>
        </p:nvSpPr>
        <p:spPr>
          <a:xfrm>
            <a:off x="2442210" y="3820160"/>
            <a:ext cx="1479913" cy="294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Armor Class: 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4006487" y="3820160"/>
            <a:ext cx="1403713" cy="294640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Wealth: $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29200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4739096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4445182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4155078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739096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4445182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4155078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5029200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4739096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4445182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4155078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5029200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4739096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4445182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4155078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86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Turn Order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8507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Pos.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95485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Port.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351202" y="518052"/>
            <a:ext cx="1408833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6003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Roll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2558508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5485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1203" y="9144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Jackie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6003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12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558509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95485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3351204" y="1310748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Jeremiah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76003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558510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5485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3351205" y="1703479"/>
            <a:ext cx="1408833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Bandit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6003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22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558510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95485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3351205" y="20955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Larry Larson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76003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13</a:t>
            </a:r>
            <a:endParaRPr lang="en-US" sz="8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91439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307128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699149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1" y="209982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8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Game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257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019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64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Title Card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838200"/>
            <a:ext cx="70866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-533400" y="2514600"/>
            <a:ext cx="5029200" cy="1676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3810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4495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1676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Save/Load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Creation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838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1219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Sex: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1981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Background: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600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Race: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2860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Physical Feats: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Height: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Weight: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838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752600" y="1219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752600" y="1600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752600" y="1981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752600" y="26670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752600" y="3276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752600" y="29718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0" y="3962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39624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81000" y="4343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43434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752600" y="4648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44" name="Parallelogram 43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914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Sturdy: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1447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Perception: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9812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2514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Well-Versed:</a:t>
            </a:r>
          </a:p>
        </p:txBody>
      </p:sp>
      <p:sp>
        <p:nvSpPr>
          <p:cNvPr id="45" name="Isosceles Triangle 44"/>
          <p:cNvSpPr/>
          <p:nvPr/>
        </p:nvSpPr>
        <p:spPr>
          <a:xfrm rot="16200000">
            <a:off x="21336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14600" y="9144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7" name="Isosceles Triangle 46"/>
          <p:cNvSpPr/>
          <p:nvPr/>
        </p:nvSpPr>
        <p:spPr>
          <a:xfrm rot="5400000">
            <a:off x="31242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21336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14600" y="14478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0" name="Isosceles Triangle 49"/>
          <p:cNvSpPr/>
          <p:nvPr/>
        </p:nvSpPr>
        <p:spPr>
          <a:xfrm rot="5400000">
            <a:off x="31242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21336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14600" y="19812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4" name="Isosceles Triangle 53"/>
          <p:cNvSpPr/>
          <p:nvPr/>
        </p:nvSpPr>
        <p:spPr>
          <a:xfrm rot="5400000">
            <a:off x="31242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16200000">
            <a:off x="21336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14600" y="25146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7" name="Isosceles Triangle 56"/>
          <p:cNvSpPr/>
          <p:nvPr/>
        </p:nvSpPr>
        <p:spPr>
          <a:xfrm rot="5400000">
            <a:off x="31242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0" y="3276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Initiative: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0" y="38100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Critical: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4343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4876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Dominion: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14600" y="32766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14600" y="38100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14600" y="43434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14600" y="48768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9144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Health: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812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Composure: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cxnSp>
        <p:nvCxnSpPr>
          <p:cNvPr id="38" name="Straight Connector 37"/>
          <p:cNvCxnSpPr>
            <a:stCxn id="36" idx="1"/>
          </p:cNvCxnSpPr>
          <p:nvPr/>
        </p:nvCxnSpPr>
        <p:spPr>
          <a:xfrm>
            <a:off x="35814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3"/>
          </p:cNvCxnSpPr>
          <p:nvPr/>
        </p:nvCxnSpPr>
        <p:spPr>
          <a:xfrm>
            <a:off x="53340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81400" y="2895600"/>
            <a:ext cx="1752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814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340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581400" y="1828800"/>
            <a:ext cx="17526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6" name="Parallelogram 75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9144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Physique: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6002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Prowess: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2860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Mastery: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9718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Knowledge:</a:t>
            </a:r>
          </a:p>
        </p:txBody>
      </p:sp>
      <p:sp>
        <p:nvSpPr>
          <p:cNvPr id="33" name="Isosceles Triangle 32"/>
          <p:cNvSpPr/>
          <p:nvPr/>
        </p:nvSpPr>
        <p:spPr>
          <a:xfrm rot="16200000">
            <a:off x="24384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32766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Isosceles Triangle 34"/>
          <p:cNvSpPr/>
          <p:nvPr/>
        </p:nvSpPr>
        <p:spPr>
          <a:xfrm rot="5400000">
            <a:off x="34290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6200000">
            <a:off x="24384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29718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34290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24384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43200" y="25908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3" name="Isosceles Triangle 42"/>
          <p:cNvSpPr/>
          <p:nvPr/>
        </p:nvSpPr>
        <p:spPr>
          <a:xfrm rot="5400000">
            <a:off x="34290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6200000">
            <a:off x="24384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22860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6" name="Isosceles Triangle 45"/>
          <p:cNvSpPr/>
          <p:nvPr/>
        </p:nvSpPr>
        <p:spPr>
          <a:xfrm rot="5400000">
            <a:off x="34290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24384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43200" y="19050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9" name="Isosceles Triangle 48"/>
          <p:cNvSpPr/>
          <p:nvPr/>
        </p:nvSpPr>
        <p:spPr>
          <a:xfrm rot="5400000">
            <a:off x="34290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6200000">
            <a:off x="24384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43200" y="16002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290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24384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43200" y="12192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5" name="Isosceles Triangle 54"/>
          <p:cNvSpPr/>
          <p:nvPr/>
        </p:nvSpPr>
        <p:spPr>
          <a:xfrm rot="5400000">
            <a:off x="34290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16200000">
            <a:off x="24384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43200" y="9144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8" name="Isosceles Triangle 57"/>
          <p:cNvSpPr/>
          <p:nvPr/>
        </p:nvSpPr>
        <p:spPr>
          <a:xfrm rot="5400000">
            <a:off x="34290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71600" y="9144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71600" y="1219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71600" y="1600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Ranged: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1600" y="1905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Stealth: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600" y="2286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Mechanical: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71600" y="2590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Medicinal: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71600" y="2971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Historical: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71600" y="32766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Political: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1752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2209800"/>
            <a:ext cx="3505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Talent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6670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3581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4038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44958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838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838200"/>
            <a:ext cx="304800" cy="419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00400" y="1143000"/>
            <a:ext cx="30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Combat HUD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4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82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382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34000" y="2286000"/>
            <a:ext cx="762000" cy="762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10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24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2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8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20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58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96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7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382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20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96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334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8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20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58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6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34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57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620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09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524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62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228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34000" y="152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7200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8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2000" y="2286000"/>
            <a:ext cx="762000" cy="762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10000" y="3048000"/>
            <a:ext cx="762000" cy="762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72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>
            <a:stCxn id="1026" idx="3"/>
          </p:cNvCxnSpPr>
          <p:nvPr/>
        </p:nvCxnSpPr>
        <p:spPr>
          <a:xfrm flipV="1">
            <a:off x="3048000" y="2686050"/>
            <a:ext cx="2667000" cy="742950"/>
          </a:xfrm>
          <a:prstGeom prst="bentConnector3">
            <a:avLst>
              <a:gd name="adj1" fmla="val 4208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8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L-Shape 112"/>
          <p:cNvSpPr/>
          <p:nvPr/>
        </p:nvSpPr>
        <p:spPr>
          <a:xfrm>
            <a:off x="22098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-Shape 113"/>
          <p:cNvSpPr/>
          <p:nvPr/>
        </p:nvSpPr>
        <p:spPr>
          <a:xfrm rot="16200000">
            <a:off x="28956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-Shape 114"/>
          <p:cNvSpPr/>
          <p:nvPr/>
        </p:nvSpPr>
        <p:spPr>
          <a:xfrm rot="5400000">
            <a:off x="22098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-Shape 115"/>
          <p:cNvSpPr/>
          <p:nvPr/>
        </p:nvSpPr>
        <p:spPr>
          <a:xfrm rot="10800000">
            <a:off x="28956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Oval 128"/>
          <p:cNvSpPr/>
          <p:nvPr/>
        </p:nvSpPr>
        <p:spPr>
          <a:xfrm>
            <a:off x="4572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5400000">
            <a:off x="4572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" name="Oval 129"/>
          <p:cNvSpPr/>
          <p:nvPr/>
        </p:nvSpPr>
        <p:spPr>
          <a:xfrm>
            <a:off x="8382000" y="76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8382000" y="76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" name="Oval 130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" name="Oval 131"/>
          <p:cNvSpPr/>
          <p:nvPr/>
        </p:nvSpPr>
        <p:spPr>
          <a:xfrm>
            <a:off x="5334000" y="152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533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" name="Oval 132"/>
          <p:cNvSpPr/>
          <p:nvPr/>
        </p:nvSpPr>
        <p:spPr>
          <a:xfrm>
            <a:off x="4572000" y="3048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858000" y="533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4572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858000" y="533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574</Words>
  <Application>Microsoft Office PowerPoint</Application>
  <PresentationFormat>On-screen Show (4:3)</PresentationFormat>
  <Paragraphs>497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Main Menu</vt:lpstr>
      <vt:lpstr>PowerPoint Presentation</vt:lpstr>
      <vt:lpstr>Character Creation</vt:lpstr>
      <vt:lpstr>PowerPoint Presentation</vt:lpstr>
      <vt:lpstr>PowerPoint Presentation</vt:lpstr>
      <vt:lpstr>PowerPoint Presentation</vt:lpstr>
      <vt:lpstr>PowerPoint Presentation</vt:lpstr>
      <vt:lpstr>Combat HUD</vt:lpstr>
      <vt:lpstr>PowerPoint Presentation</vt:lpstr>
      <vt:lpstr>Character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</vt:lpstr>
      <vt:lpstr>PowerPoint Presentation</vt:lpstr>
      <vt:lpstr>Options</vt:lpstr>
      <vt:lpstr>PowerPoint Presentation</vt:lpstr>
      <vt:lpstr>Game Over</vt:lpstr>
      <vt:lpstr>PowerPoint Presentation</vt:lpstr>
      <vt:lpstr>Save/Load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Connor</cp:lastModifiedBy>
  <cp:revision>39</cp:revision>
  <dcterms:created xsi:type="dcterms:W3CDTF">2014-10-14T07:04:55Z</dcterms:created>
  <dcterms:modified xsi:type="dcterms:W3CDTF">2014-10-23T22:11:56Z</dcterms:modified>
</cp:coreProperties>
</file>