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CF7F-2D8C-4740-B2A2-620BBBEF1238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A5CC-959D-4CA3-B28B-2EF322932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CF7F-2D8C-4740-B2A2-620BBBEF1238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A5CC-959D-4CA3-B28B-2EF322932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CF7F-2D8C-4740-B2A2-620BBBEF1238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A5CC-959D-4CA3-B28B-2EF322932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CF7F-2D8C-4740-B2A2-620BBBEF1238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A5CC-959D-4CA3-B28B-2EF322932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CF7F-2D8C-4740-B2A2-620BBBEF1238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A5CC-959D-4CA3-B28B-2EF322932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CF7F-2D8C-4740-B2A2-620BBBEF1238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A5CC-959D-4CA3-B28B-2EF322932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CF7F-2D8C-4740-B2A2-620BBBEF1238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A5CC-959D-4CA3-B28B-2EF322932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CF7F-2D8C-4740-B2A2-620BBBEF1238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A5CC-959D-4CA3-B28B-2EF322932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CF7F-2D8C-4740-B2A2-620BBBEF1238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A5CC-959D-4CA3-B28B-2EF322932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CF7F-2D8C-4740-B2A2-620BBBEF1238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A5CC-959D-4CA3-B28B-2EF322932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CF7F-2D8C-4740-B2A2-620BBBEF1238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A5CC-959D-4CA3-B28B-2EF322932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1CF7F-2D8C-4740-B2A2-620BBBEF1238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CA5CC-959D-4CA3-B28B-2EF3229322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4152900" y="952500"/>
            <a:ext cx="9144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3505200" y="1371600"/>
            <a:ext cx="9144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nip Same Side Corner Rectangle 5"/>
          <p:cNvSpPr/>
          <p:nvPr/>
        </p:nvSpPr>
        <p:spPr>
          <a:xfrm rot="16200000">
            <a:off x="3276600" y="3352800"/>
            <a:ext cx="1066800" cy="1066800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AC</a:t>
            </a:r>
          </a:p>
          <a:p>
            <a:pPr algn="ctr"/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nip Same Side Corner Rectangle 6"/>
          <p:cNvSpPr/>
          <p:nvPr/>
        </p:nvSpPr>
        <p:spPr>
          <a:xfrm rot="16200000">
            <a:off x="3581400" y="3962400"/>
            <a:ext cx="457200" cy="457200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 rot="16200000">
            <a:off x="4114800" y="21336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 rot="16200000">
            <a:off x="-3009900" y="3009900"/>
            <a:ext cx="6858000" cy="838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Grog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Sheet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 rot="16200000">
            <a:off x="-1638300" y="4152900"/>
            <a:ext cx="51816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Personal Information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 rot="16200000">
            <a:off x="1409700" y="5753100"/>
            <a:ext cx="1905000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Ability Scores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 rot="16200000">
            <a:off x="2667001" y="6324600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STR</a:t>
            </a:r>
          </a:p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Sturdy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 rot="16200000">
            <a:off x="3124201" y="6324600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PER</a:t>
            </a:r>
          </a:p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Perception 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 rot="16200000">
            <a:off x="3733801" y="6324600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TEC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Technique</a:t>
            </a:r>
          </a:p>
        </p:txBody>
      </p:sp>
      <p:sp>
        <p:nvSpPr>
          <p:cNvPr id="40" name="Rectangle 39"/>
          <p:cNvSpPr/>
          <p:nvPr/>
        </p:nvSpPr>
        <p:spPr>
          <a:xfrm rot="16200000">
            <a:off x="4191001" y="6324600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W-VER</a:t>
            </a:r>
          </a:p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Well-Versed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 rot="16200000">
            <a:off x="2819401" y="5638800"/>
            <a:ext cx="4572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 rot="16200000">
            <a:off x="3276601" y="5638801"/>
            <a:ext cx="457200" cy="3048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 rot="16200000">
            <a:off x="3886201" y="5638801"/>
            <a:ext cx="457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 rot="16200000">
            <a:off x="4343401" y="5638801"/>
            <a:ext cx="457200" cy="304800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2819401" y="5105400"/>
            <a:ext cx="4572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 rot="16200000">
            <a:off x="3276601" y="5105401"/>
            <a:ext cx="457200" cy="3048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 rot="16200000">
            <a:off x="3886201" y="5105401"/>
            <a:ext cx="457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 rot="16200000">
            <a:off x="4343401" y="5105401"/>
            <a:ext cx="457200" cy="304800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 rot="16200000">
            <a:off x="2247901" y="6362699"/>
            <a:ext cx="761999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Ability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 rot="16200000">
            <a:off x="2400301" y="5676900"/>
            <a:ext cx="4572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Base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 rot="16200000">
            <a:off x="2400301" y="5143500"/>
            <a:ext cx="4572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Mod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 rot="16200000">
            <a:off x="1562100" y="4000500"/>
            <a:ext cx="1600200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Defenses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 rot="16200000">
            <a:off x="990600" y="1524000"/>
            <a:ext cx="3352800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Equipment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Snip Same Side Corner Rectangle 53"/>
          <p:cNvSpPr/>
          <p:nvPr/>
        </p:nvSpPr>
        <p:spPr>
          <a:xfrm rot="16200000">
            <a:off x="3810001" y="3886201"/>
            <a:ext cx="1066800" cy="1066800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CP</a:t>
            </a:r>
          </a:p>
          <a:p>
            <a:pPr algn="ctr"/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Snip Same Side Corner Rectangle 54"/>
          <p:cNvSpPr/>
          <p:nvPr/>
        </p:nvSpPr>
        <p:spPr>
          <a:xfrm rot="16200000">
            <a:off x="2743201" y="3886201"/>
            <a:ext cx="1066800" cy="1066800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HP</a:t>
            </a:r>
          </a:p>
          <a:p>
            <a:pPr algn="ctr"/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 rot="16200000">
            <a:off x="2895600" y="21336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Head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 rot="16200000">
            <a:off x="3048000" y="21336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Chest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 rot="16200000">
            <a:off x="3352800" y="21336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Pants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 rot="16200000">
            <a:off x="3505200" y="21336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Boots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 rot="16200000">
            <a:off x="3924300" y="2095500"/>
            <a:ext cx="609600" cy="228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Shoulder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 rot="16200000">
            <a:off x="5448300" y="4914900"/>
            <a:ext cx="609600" cy="228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dirty="0" smtClean="0">
                <a:latin typeface="Times New Roman" pitchFamily="18" charset="0"/>
                <a:cs typeface="Times New Roman" pitchFamily="18" charset="0"/>
              </a:rPr>
              <a:t>Right Hand</a:t>
            </a:r>
            <a:endParaRPr lang="en-US" sz="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 rot="16200000">
            <a:off x="3657600" y="21336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Back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 rot="16200000">
            <a:off x="5448300" y="2705100"/>
            <a:ext cx="609600" cy="228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Left Hand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 rot="16200000">
            <a:off x="4914900" y="4686300"/>
            <a:ext cx="4038600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Skills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 rot="16200000">
            <a:off x="7086600" y="6172200"/>
            <a:ext cx="10668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Physique: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 rot="16200000">
            <a:off x="7467600" y="6172200"/>
            <a:ext cx="10668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Prowess: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 rot="16200000">
            <a:off x="7848600" y="6172200"/>
            <a:ext cx="1066800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Mastery: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 rot="16200000">
            <a:off x="8229600" y="6172200"/>
            <a:ext cx="10668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Knowledge: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 rot="16200000">
            <a:off x="7429500" y="3390900"/>
            <a:ext cx="381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 rot="16200000">
            <a:off x="7810500" y="3390900"/>
            <a:ext cx="381000" cy="3048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 rot="16200000">
            <a:off x="8191500" y="3390900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 rot="16200000">
            <a:off x="8572500" y="3390900"/>
            <a:ext cx="381000" cy="304800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 rot="16200000">
            <a:off x="6667500" y="6210300"/>
            <a:ext cx="10668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Category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 rot="16200000">
            <a:off x="7315200" y="4343400"/>
            <a:ext cx="457200" cy="152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 rot="16200000">
            <a:off x="6972300" y="4305300"/>
            <a:ext cx="4572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Total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 rot="16200000">
            <a:off x="7353300" y="3848100"/>
            <a:ext cx="381000" cy="152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 rot="16200000">
            <a:off x="6819900" y="3619500"/>
            <a:ext cx="7620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Base  +  Mod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 rot="16200000">
            <a:off x="7010400" y="5181600"/>
            <a:ext cx="10668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Athletics: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 rot="16200000">
            <a:off x="7162800" y="5181600"/>
            <a:ext cx="10668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Melee: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 rot="16200000">
            <a:off x="7391400" y="5181600"/>
            <a:ext cx="10668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Ranged: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 rot="16200000">
            <a:off x="7543800" y="5181600"/>
            <a:ext cx="10668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Stealth: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 rot="16200000">
            <a:off x="8153400" y="5181600"/>
            <a:ext cx="10668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Historical: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 rot="16200000">
            <a:off x="8305800" y="5181600"/>
            <a:ext cx="10668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Political: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 rot="16200000">
            <a:off x="7772400" y="5181600"/>
            <a:ext cx="10668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Mechanical: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 rot="16200000">
            <a:off x="7924800" y="5181600"/>
            <a:ext cx="10668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Medicinal: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7467600" y="4343400"/>
            <a:ext cx="457200" cy="152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 rot="16200000">
            <a:off x="7505700" y="3848100"/>
            <a:ext cx="381000" cy="152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 rot="16200000">
            <a:off x="7696200" y="4343400"/>
            <a:ext cx="457200" cy="1524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 rot="16200000">
            <a:off x="7734300" y="3848100"/>
            <a:ext cx="381000" cy="1524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 rot="16200000">
            <a:off x="7848600" y="4343400"/>
            <a:ext cx="457200" cy="1524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 rot="16200000">
            <a:off x="7886700" y="3848100"/>
            <a:ext cx="381000" cy="1524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 rot="16200000">
            <a:off x="8077200" y="4343400"/>
            <a:ext cx="457200" cy="152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 rot="16200000">
            <a:off x="8115300" y="3848100"/>
            <a:ext cx="381000" cy="152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 rot="16200000">
            <a:off x="8229600" y="4343400"/>
            <a:ext cx="457200" cy="152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 rot="16200000">
            <a:off x="8267700" y="3848100"/>
            <a:ext cx="381000" cy="152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 rot="16200000">
            <a:off x="8458200" y="4343400"/>
            <a:ext cx="457200" cy="152400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 rot="16200000">
            <a:off x="8496300" y="3848100"/>
            <a:ext cx="381000" cy="152400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 rot="16200000">
            <a:off x="8610600" y="4343400"/>
            <a:ext cx="457200" cy="152400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 rot="16200000">
            <a:off x="8648700" y="3848100"/>
            <a:ext cx="381000" cy="152400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 rot="16200000">
            <a:off x="6667500" y="5143500"/>
            <a:ext cx="10668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Skill Name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 rot="16200000">
            <a:off x="6134100" y="1866900"/>
            <a:ext cx="1600200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Class Features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 rot="16200000">
            <a:off x="7353300" y="3009900"/>
            <a:ext cx="381000" cy="152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 rot="16200000">
            <a:off x="7010400" y="2971800"/>
            <a:ext cx="3810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SR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 rot="16200000">
            <a:off x="7505700" y="3009900"/>
            <a:ext cx="381000" cy="152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 rot="16200000">
            <a:off x="7734300" y="3009900"/>
            <a:ext cx="381000" cy="1524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 rot="16200000">
            <a:off x="7886700" y="3009900"/>
            <a:ext cx="381000" cy="1524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 rot="16200000">
            <a:off x="8115300" y="3009900"/>
            <a:ext cx="381000" cy="152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 rot="16200000">
            <a:off x="8267700" y="3009900"/>
            <a:ext cx="381000" cy="152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 rot="16200000">
            <a:off x="8496300" y="3009900"/>
            <a:ext cx="381000" cy="152400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 rot="16200000">
            <a:off x="8648700" y="3009900"/>
            <a:ext cx="381000" cy="152400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 rot="16200000">
            <a:off x="304800" y="5867400"/>
            <a:ext cx="17526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Grog Name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 rot="16200000">
            <a:off x="952500" y="4533900"/>
            <a:ext cx="9144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Sex: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 rot="16200000">
            <a:off x="1181100" y="6286500"/>
            <a:ext cx="9144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Height: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 rot="16200000">
            <a:off x="300990" y="4118610"/>
            <a:ext cx="176022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 rot="16200000">
            <a:off x="952500" y="6286500"/>
            <a:ext cx="9144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Race: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 rot="16200000">
            <a:off x="1181100" y="4533900"/>
            <a:ext cx="9144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Weight: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16200000">
            <a:off x="990600" y="3657600"/>
            <a:ext cx="838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 rot="16200000">
            <a:off x="1219200" y="5410200"/>
            <a:ext cx="838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 rot="16200000">
            <a:off x="990600" y="5410200"/>
            <a:ext cx="838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 rot="16200000">
            <a:off x="1219200" y="3657600"/>
            <a:ext cx="838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 rot="16200000">
            <a:off x="990600" y="2819400"/>
            <a:ext cx="8382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Level: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 rot="16200000">
            <a:off x="762000" y="2819400"/>
            <a:ext cx="8382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Class: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 rot="16200000">
            <a:off x="990600" y="1981200"/>
            <a:ext cx="838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 rot="16200000">
            <a:off x="762000" y="1981200"/>
            <a:ext cx="838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 rot="16200000">
            <a:off x="952500" y="114300"/>
            <a:ext cx="1676400" cy="1447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 rot="16200000">
            <a:off x="3124200" y="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 rot="16200000">
            <a:off x="3124200" y="2286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 rot="16200000">
            <a:off x="3124200" y="4572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 rot="16200000">
            <a:off x="3124200" y="6858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 rot="16200000">
            <a:off x="3352800" y="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 rot="16200000">
            <a:off x="3352800" y="2286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 rot="16200000">
            <a:off x="3352800" y="4572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3352800" y="6858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3581400" y="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 rot="16200000">
            <a:off x="3581400" y="2286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 rot="16200000">
            <a:off x="3581400" y="4572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 rot="16200000">
            <a:off x="3581400" y="6858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 rot="16200000">
            <a:off x="3810000" y="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" name="Rectangle 142"/>
          <p:cNvSpPr/>
          <p:nvPr/>
        </p:nvSpPr>
        <p:spPr>
          <a:xfrm rot="16200000">
            <a:off x="3810000" y="2286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 rot="16200000">
            <a:off x="3810000" y="4572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 rot="16200000">
            <a:off x="3810000" y="685800"/>
            <a:ext cx="228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 rot="16200000">
            <a:off x="2476500" y="342900"/>
            <a:ext cx="9144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Inventory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 rot="16200000">
            <a:off x="114300" y="723900"/>
            <a:ext cx="16764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Portrait/Looks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 rot="16200000">
            <a:off x="2743200" y="1371600"/>
            <a:ext cx="9144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 rot="16200000">
            <a:off x="2895600" y="1371600"/>
            <a:ext cx="9144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1" name="Rectangle 150"/>
          <p:cNvSpPr/>
          <p:nvPr/>
        </p:nvSpPr>
        <p:spPr>
          <a:xfrm rot="16200000">
            <a:off x="3200400" y="1371600"/>
            <a:ext cx="9144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Rectangle 151"/>
          <p:cNvSpPr/>
          <p:nvPr/>
        </p:nvSpPr>
        <p:spPr>
          <a:xfrm rot="16200000">
            <a:off x="3352800" y="1371600"/>
            <a:ext cx="9144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" name="Snip Same Side Corner Rectangle 152"/>
          <p:cNvSpPr/>
          <p:nvPr/>
        </p:nvSpPr>
        <p:spPr>
          <a:xfrm rot="16200000">
            <a:off x="3048001" y="4495801"/>
            <a:ext cx="457200" cy="457200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" name="Snip Same Side Corner Rectangle 153"/>
          <p:cNvSpPr/>
          <p:nvPr/>
        </p:nvSpPr>
        <p:spPr>
          <a:xfrm rot="16200000">
            <a:off x="4114801" y="4495801"/>
            <a:ext cx="457200" cy="457200"/>
          </a:xfrm>
          <a:prstGeom prst="snip2SameRect">
            <a:avLst>
              <a:gd name="adj1" fmla="val 50000"/>
              <a:gd name="adj2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 rot="16200000">
            <a:off x="2736623" y="4654779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Max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 rot="16200000">
            <a:off x="3803423" y="4654779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Max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7" name="Straight Connector 156"/>
          <p:cNvCxnSpPr>
            <a:stCxn id="55" idx="1"/>
            <a:endCxn id="55" idx="0"/>
          </p:cNvCxnSpPr>
          <p:nvPr/>
        </p:nvCxnSpPr>
        <p:spPr>
          <a:xfrm flipH="1" flipV="1">
            <a:off x="3276601" y="3886201"/>
            <a:ext cx="533400" cy="53340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55" idx="1"/>
            <a:endCxn id="153" idx="2"/>
          </p:cNvCxnSpPr>
          <p:nvPr/>
        </p:nvCxnSpPr>
        <p:spPr>
          <a:xfrm flipH="1">
            <a:off x="3276601" y="4419601"/>
            <a:ext cx="533400" cy="53340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53" idx="1"/>
            <a:endCxn id="153" idx="0"/>
          </p:cNvCxnSpPr>
          <p:nvPr/>
        </p:nvCxnSpPr>
        <p:spPr>
          <a:xfrm flipH="1" flipV="1">
            <a:off x="3276601" y="4495801"/>
            <a:ext cx="228600" cy="22860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54" idx="1"/>
            <a:endCxn id="54" idx="0"/>
          </p:cNvCxnSpPr>
          <p:nvPr/>
        </p:nvCxnSpPr>
        <p:spPr>
          <a:xfrm flipH="1" flipV="1">
            <a:off x="4343401" y="3886201"/>
            <a:ext cx="533400" cy="53340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54" idx="1"/>
            <a:endCxn id="154" idx="2"/>
          </p:cNvCxnSpPr>
          <p:nvPr/>
        </p:nvCxnSpPr>
        <p:spPr>
          <a:xfrm flipH="1">
            <a:off x="4343401" y="4419601"/>
            <a:ext cx="533400" cy="53340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54" idx="1"/>
            <a:endCxn id="154" idx="0"/>
          </p:cNvCxnSpPr>
          <p:nvPr/>
        </p:nvCxnSpPr>
        <p:spPr>
          <a:xfrm flipH="1" flipV="1">
            <a:off x="4343401" y="4495801"/>
            <a:ext cx="228600" cy="22860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 rot="16200000">
            <a:off x="800100" y="2400300"/>
            <a:ext cx="16764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Experience: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" name="Rectangle 163"/>
          <p:cNvSpPr/>
          <p:nvPr/>
        </p:nvSpPr>
        <p:spPr>
          <a:xfrm rot="16200000">
            <a:off x="1295400" y="2133600"/>
            <a:ext cx="16764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5" name="Rectangle 164"/>
          <p:cNvSpPr/>
          <p:nvPr/>
        </p:nvSpPr>
        <p:spPr>
          <a:xfrm rot="16200000">
            <a:off x="3009900" y="2628900"/>
            <a:ext cx="3810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6" name="Rectangle 165"/>
          <p:cNvSpPr/>
          <p:nvPr/>
        </p:nvSpPr>
        <p:spPr>
          <a:xfrm rot="16200000">
            <a:off x="3162300" y="2628900"/>
            <a:ext cx="3810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7" name="Rectangle 166"/>
          <p:cNvSpPr/>
          <p:nvPr/>
        </p:nvSpPr>
        <p:spPr>
          <a:xfrm rot="16200000">
            <a:off x="3467100" y="2628900"/>
            <a:ext cx="3810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8" name="Rectangle 167"/>
          <p:cNvSpPr/>
          <p:nvPr/>
        </p:nvSpPr>
        <p:spPr>
          <a:xfrm rot="16200000">
            <a:off x="3619500" y="2628900"/>
            <a:ext cx="3810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9" name="Rectangle 168"/>
          <p:cNvSpPr/>
          <p:nvPr/>
        </p:nvSpPr>
        <p:spPr>
          <a:xfrm rot="16200000">
            <a:off x="3771900" y="2628900"/>
            <a:ext cx="3810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0" name="Rectangle 169"/>
          <p:cNvSpPr/>
          <p:nvPr/>
        </p:nvSpPr>
        <p:spPr>
          <a:xfrm rot="16200000">
            <a:off x="2171700" y="1638300"/>
            <a:ext cx="15240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Armor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1" name="Rectangle 170"/>
          <p:cNvSpPr/>
          <p:nvPr/>
        </p:nvSpPr>
        <p:spPr>
          <a:xfrm rot="16200000">
            <a:off x="2743200" y="2590800"/>
            <a:ext cx="3810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AC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2" name="Left Brace 171"/>
          <p:cNvSpPr/>
          <p:nvPr/>
        </p:nvSpPr>
        <p:spPr>
          <a:xfrm rot="16200000">
            <a:off x="3543300" y="2552700"/>
            <a:ext cx="381000" cy="1219200"/>
          </a:xfrm>
          <a:prstGeom prst="leftBrace">
            <a:avLst>
              <a:gd name="adj1" fmla="val 28333"/>
              <a:gd name="adj2" fmla="val 5608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 rot="16200000">
            <a:off x="6324600" y="457200"/>
            <a:ext cx="1219200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Flaws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 rot="16200000">
            <a:off x="7315200" y="990600"/>
            <a:ext cx="1600200" cy="2057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_______________________________________________________________________________________________________________________________________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5" name="Rectangle 174"/>
          <p:cNvSpPr/>
          <p:nvPr/>
        </p:nvSpPr>
        <p:spPr>
          <a:xfrm rot="16200000">
            <a:off x="7505700" y="-419100"/>
            <a:ext cx="1219200" cy="2057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___________________________________________________________________________________________________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" name="Rectangle 175"/>
          <p:cNvSpPr/>
          <p:nvPr/>
        </p:nvSpPr>
        <p:spPr>
          <a:xfrm rot="16200000">
            <a:off x="4305300" y="5981700"/>
            <a:ext cx="1447800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Combat Scores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" name="Rectangle 176"/>
          <p:cNvSpPr/>
          <p:nvPr/>
        </p:nvSpPr>
        <p:spPr>
          <a:xfrm rot="16200000">
            <a:off x="5448301" y="6286499"/>
            <a:ext cx="914400" cy="2286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Critical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8" name="Rectangle 177"/>
          <p:cNvSpPr/>
          <p:nvPr/>
        </p:nvSpPr>
        <p:spPr>
          <a:xfrm rot="16200000">
            <a:off x="5143501" y="6286499"/>
            <a:ext cx="914400" cy="2286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Initiative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9" name="Rectangle 178"/>
          <p:cNvSpPr/>
          <p:nvPr/>
        </p:nvSpPr>
        <p:spPr>
          <a:xfrm rot="16200000">
            <a:off x="5753101" y="6286499"/>
            <a:ext cx="914400" cy="2286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Handling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0" name="Rectangle 179"/>
          <p:cNvSpPr/>
          <p:nvPr/>
        </p:nvSpPr>
        <p:spPr>
          <a:xfrm rot="16200000">
            <a:off x="6057905" y="6286499"/>
            <a:ext cx="914400" cy="2286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Advice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" name="Rectangle 180"/>
          <p:cNvSpPr/>
          <p:nvPr/>
        </p:nvSpPr>
        <p:spPr>
          <a:xfrm rot="16200000">
            <a:off x="3200400" y="21336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Gloves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2" name="Rectangle 181"/>
          <p:cNvSpPr/>
          <p:nvPr/>
        </p:nvSpPr>
        <p:spPr>
          <a:xfrm rot="16200000">
            <a:off x="3048000" y="1371600"/>
            <a:ext cx="9144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" name="Rectangle 182"/>
          <p:cNvSpPr/>
          <p:nvPr/>
        </p:nvSpPr>
        <p:spPr>
          <a:xfrm rot="16200000">
            <a:off x="3314700" y="2628900"/>
            <a:ext cx="3810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" name="Rectangle 183"/>
          <p:cNvSpPr/>
          <p:nvPr/>
        </p:nvSpPr>
        <p:spPr>
          <a:xfrm rot="16200000">
            <a:off x="4114800" y="2743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Hit/Range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" name="Rectangle 184"/>
          <p:cNvSpPr/>
          <p:nvPr/>
        </p:nvSpPr>
        <p:spPr>
          <a:xfrm rot="16200000">
            <a:off x="4838701" y="6286500"/>
            <a:ext cx="9144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Advantage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6" name="Rectangle 185"/>
          <p:cNvSpPr/>
          <p:nvPr/>
        </p:nvSpPr>
        <p:spPr>
          <a:xfrm rot="16200000">
            <a:off x="5067300" y="5524500"/>
            <a:ext cx="457200" cy="228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Mod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7" name="Rectangle 186"/>
          <p:cNvSpPr/>
          <p:nvPr/>
        </p:nvSpPr>
        <p:spPr>
          <a:xfrm rot="16200000">
            <a:off x="5372100" y="5524500"/>
            <a:ext cx="457200" cy="228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8" name="Rectangle 187"/>
          <p:cNvSpPr/>
          <p:nvPr/>
        </p:nvSpPr>
        <p:spPr>
          <a:xfrm rot="16200000">
            <a:off x="5676900" y="5524500"/>
            <a:ext cx="457200" cy="2286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9" name="Rectangle 188"/>
          <p:cNvSpPr/>
          <p:nvPr/>
        </p:nvSpPr>
        <p:spPr>
          <a:xfrm rot="16200000">
            <a:off x="5981700" y="5524500"/>
            <a:ext cx="457200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0" name="Rectangle 189"/>
          <p:cNvSpPr/>
          <p:nvPr/>
        </p:nvSpPr>
        <p:spPr>
          <a:xfrm rot="16200000">
            <a:off x="6286500" y="5524500"/>
            <a:ext cx="457200" cy="228600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1" name="Rectangle 190"/>
          <p:cNvSpPr/>
          <p:nvPr/>
        </p:nvSpPr>
        <p:spPr>
          <a:xfrm rot="16200000">
            <a:off x="4267200" y="2743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Damage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" name="Rectangle 191"/>
          <p:cNvSpPr/>
          <p:nvPr/>
        </p:nvSpPr>
        <p:spPr>
          <a:xfrm rot="16200000">
            <a:off x="4419600" y="2743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Critical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3" name="Rectangle 192"/>
          <p:cNvSpPr/>
          <p:nvPr/>
        </p:nvSpPr>
        <p:spPr>
          <a:xfrm rot="16200000">
            <a:off x="4572000" y="2743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Durability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" name="Rectangle 193"/>
          <p:cNvSpPr/>
          <p:nvPr/>
        </p:nvSpPr>
        <p:spPr>
          <a:xfrm rot="16200000">
            <a:off x="4038600" y="2590800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" name="Rectangle 194"/>
          <p:cNvSpPr/>
          <p:nvPr/>
        </p:nvSpPr>
        <p:spPr>
          <a:xfrm rot="16200000">
            <a:off x="4267200" y="21336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6" name="Rectangle 195"/>
          <p:cNvSpPr/>
          <p:nvPr/>
        </p:nvSpPr>
        <p:spPr>
          <a:xfrm rot="16200000">
            <a:off x="4419600" y="21336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7" name="Rectangle 196"/>
          <p:cNvSpPr/>
          <p:nvPr/>
        </p:nvSpPr>
        <p:spPr>
          <a:xfrm rot="16200000">
            <a:off x="4572000" y="21336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8" name="Rectangle 197"/>
          <p:cNvSpPr/>
          <p:nvPr/>
        </p:nvSpPr>
        <p:spPr>
          <a:xfrm rot="16200000">
            <a:off x="4724400" y="2743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Type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9" name="Rectangle 198"/>
          <p:cNvSpPr/>
          <p:nvPr/>
        </p:nvSpPr>
        <p:spPr>
          <a:xfrm rot="16200000">
            <a:off x="4724400" y="21336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0" name="Rectangle 199"/>
          <p:cNvSpPr/>
          <p:nvPr/>
        </p:nvSpPr>
        <p:spPr>
          <a:xfrm rot="16200000">
            <a:off x="5638800" y="43434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1" name="Rectangle 200"/>
          <p:cNvSpPr/>
          <p:nvPr/>
        </p:nvSpPr>
        <p:spPr>
          <a:xfrm rot="16200000">
            <a:off x="5638800" y="49530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Hit/Range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2" name="Rectangle 201"/>
          <p:cNvSpPr/>
          <p:nvPr/>
        </p:nvSpPr>
        <p:spPr>
          <a:xfrm rot="16200000">
            <a:off x="5791200" y="49530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Damage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3" name="Rectangle 202"/>
          <p:cNvSpPr/>
          <p:nvPr/>
        </p:nvSpPr>
        <p:spPr>
          <a:xfrm rot="16200000">
            <a:off x="5943600" y="49530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Critical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" name="Rectangle 203"/>
          <p:cNvSpPr/>
          <p:nvPr/>
        </p:nvSpPr>
        <p:spPr>
          <a:xfrm rot="16200000">
            <a:off x="6096000" y="49530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Durability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" name="Rectangle 204"/>
          <p:cNvSpPr/>
          <p:nvPr/>
        </p:nvSpPr>
        <p:spPr>
          <a:xfrm rot="16200000">
            <a:off x="5791200" y="43434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6" name="Rectangle 205"/>
          <p:cNvSpPr/>
          <p:nvPr/>
        </p:nvSpPr>
        <p:spPr>
          <a:xfrm rot="16200000">
            <a:off x="5943600" y="43434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7" name="Rectangle 206"/>
          <p:cNvSpPr/>
          <p:nvPr/>
        </p:nvSpPr>
        <p:spPr>
          <a:xfrm rot="16200000">
            <a:off x="6096000" y="43434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8" name="Rectangle 207"/>
          <p:cNvSpPr/>
          <p:nvPr/>
        </p:nvSpPr>
        <p:spPr>
          <a:xfrm rot="16200000">
            <a:off x="6248400" y="49530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Type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9" name="Rectangle 208"/>
          <p:cNvSpPr/>
          <p:nvPr/>
        </p:nvSpPr>
        <p:spPr>
          <a:xfrm rot="16200000">
            <a:off x="6248400" y="43434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0" name="Rectangle 209"/>
          <p:cNvSpPr/>
          <p:nvPr/>
        </p:nvSpPr>
        <p:spPr>
          <a:xfrm rot="16200000">
            <a:off x="5638800" y="21336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1" name="Rectangle 210"/>
          <p:cNvSpPr/>
          <p:nvPr/>
        </p:nvSpPr>
        <p:spPr>
          <a:xfrm rot="16200000">
            <a:off x="5791200" y="21336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2" name="Rectangle 211"/>
          <p:cNvSpPr/>
          <p:nvPr/>
        </p:nvSpPr>
        <p:spPr>
          <a:xfrm rot="16200000">
            <a:off x="5943600" y="21336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3" name="Rectangle 212"/>
          <p:cNvSpPr/>
          <p:nvPr/>
        </p:nvSpPr>
        <p:spPr>
          <a:xfrm rot="16200000">
            <a:off x="6096000" y="21336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4" name="Rectangle 213"/>
          <p:cNvSpPr/>
          <p:nvPr/>
        </p:nvSpPr>
        <p:spPr>
          <a:xfrm rot="16200000">
            <a:off x="6248400" y="21336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" name="Rectangle 214"/>
          <p:cNvSpPr/>
          <p:nvPr/>
        </p:nvSpPr>
        <p:spPr>
          <a:xfrm rot="16200000">
            <a:off x="5448300" y="2095500"/>
            <a:ext cx="609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6" name="Rectangle 215"/>
          <p:cNvSpPr/>
          <p:nvPr/>
        </p:nvSpPr>
        <p:spPr>
          <a:xfrm rot="16200000">
            <a:off x="5448300" y="4305300"/>
            <a:ext cx="609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7" name="Rectangle 216"/>
          <p:cNvSpPr/>
          <p:nvPr/>
        </p:nvSpPr>
        <p:spPr>
          <a:xfrm rot="16200000">
            <a:off x="5638800" y="2743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smtClean="0">
                <a:latin typeface="Times New Roman" pitchFamily="18" charset="0"/>
                <a:cs typeface="Times New Roman" pitchFamily="18" charset="0"/>
              </a:rPr>
              <a:t>Hit/Range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8" name="Rectangle 217"/>
          <p:cNvSpPr/>
          <p:nvPr/>
        </p:nvSpPr>
        <p:spPr>
          <a:xfrm rot="16200000">
            <a:off x="5791200" y="2743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Damage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9" name="Rectangle 218"/>
          <p:cNvSpPr/>
          <p:nvPr/>
        </p:nvSpPr>
        <p:spPr>
          <a:xfrm rot="16200000">
            <a:off x="5943600" y="2743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Critical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0" name="Rectangle 219"/>
          <p:cNvSpPr/>
          <p:nvPr/>
        </p:nvSpPr>
        <p:spPr>
          <a:xfrm rot="16200000">
            <a:off x="6096000" y="2743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Durability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1" name="Rectangle 220"/>
          <p:cNvSpPr/>
          <p:nvPr/>
        </p:nvSpPr>
        <p:spPr>
          <a:xfrm rot="16200000">
            <a:off x="6248400" y="2743200"/>
            <a:ext cx="6096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Type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2" name="Rectangle 221"/>
          <p:cNvSpPr/>
          <p:nvPr/>
        </p:nvSpPr>
        <p:spPr>
          <a:xfrm rot="16200000">
            <a:off x="5295900" y="1333500"/>
            <a:ext cx="914400" cy="228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Notes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3" name="Rectangle 222"/>
          <p:cNvSpPr/>
          <p:nvPr/>
        </p:nvSpPr>
        <p:spPr>
          <a:xfrm rot="16200000">
            <a:off x="5791200" y="1066800"/>
            <a:ext cx="9144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4" name="Rectangle 223"/>
          <p:cNvSpPr/>
          <p:nvPr/>
        </p:nvSpPr>
        <p:spPr>
          <a:xfrm rot="16200000">
            <a:off x="5295900" y="3543300"/>
            <a:ext cx="914400" cy="228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Notes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" name="Rectangle 224"/>
          <p:cNvSpPr/>
          <p:nvPr/>
        </p:nvSpPr>
        <p:spPr>
          <a:xfrm rot="16200000">
            <a:off x="5791200" y="3276600"/>
            <a:ext cx="9144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6" name="Rectangle 225"/>
          <p:cNvSpPr/>
          <p:nvPr/>
        </p:nvSpPr>
        <p:spPr>
          <a:xfrm rot="16200000">
            <a:off x="3314700" y="3009900"/>
            <a:ext cx="4343400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Weapons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7" name="Rectangle 226"/>
          <p:cNvSpPr/>
          <p:nvPr/>
        </p:nvSpPr>
        <p:spPr>
          <a:xfrm rot="16200000">
            <a:off x="4000500" y="1333500"/>
            <a:ext cx="914400" cy="228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Notes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121</Words>
  <Application>Microsoft Office PowerPoint</Application>
  <PresentationFormat>On-screen Show (4:3)</PresentationFormat>
  <Paragraphs>96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Ryan Torres</dc:creator>
  <cp:lastModifiedBy>Ryan Torres</cp:lastModifiedBy>
  <cp:revision>9</cp:revision>
  <dcterms:created xsi:type="dcterms:W3CDTF">2014-07-09T05:29:22Z</dcterms:created>
  <dcterms:modified xsi:type="dcterms:W3CDTF">2014-07-09T06:27:36Z</dcterms:modified>
</cp:coreProperties>
</file>