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0" r:id="rId3"/>
    <p:sldId id="286" r:id="rId4"/>
    <p:sldId id="287" r:id="rId5"/>
    <p:sldId id="270" r:id="rId6"/>
    <p:sldId id="272" r:id="rId7"/>
    <p:sldId id="271" r:id="rId8"/>
    <p:sldId id="275" r:id="rId9"/>
    <p:sldId id="284" r:id="rId10"/>
    <p:sldId id="277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B74F4-18E0-45A9-BC28-087929DA7966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6.jpe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Combat HUD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Over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95600" y="762000"/>
            <a:ext cx="3505200" cy="4800600"/>
          </a:xfrm>
          <a:prstGeom prst="roundRect">
            <a:avLst>
              <a:gd name="adj" fmla="val 11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 Same Side Corner Rectangle 2"/>
          <p:cNvSpPr/>
          <p:nvPr/>
        </p:nvSpPr>
        <p:spPr>
          <a:xfrm>
            <a:off x="2895600" y="762000"/>
            <a:ext cx="3505200" cy="8382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Game Over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657600" y="19812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Last Save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26670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33528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Quit to Main Menu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40386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Quit to Desktop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524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382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20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858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96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34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72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048000" y="609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86000" y="609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524000" y="609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382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620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858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096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334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810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048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286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524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62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2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620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858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096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572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810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048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286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524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62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382000" y="3810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620000" y="3810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58000" y="3810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334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810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048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286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524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62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8382000" y="228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620000" y="228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858000" y="228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334000" y="2286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810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048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286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524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62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382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620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858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096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572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810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048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286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62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382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620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858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096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334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810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048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286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524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62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382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7620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858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096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334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572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048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286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524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8382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620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096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5334000" y="3048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04800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52400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6200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810000" y="6096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762000" y="6096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572000" y="5334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0" y="5334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334000" y="4572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096000" y="3810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096000" y="2286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5334000" y="1524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572000" y="762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0" y="762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810000" y="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762000" y="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6858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572000" y="3810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572000" y="2286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810000" y="3048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572000" y="3048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Elbow Connector 140"/>
          <p:cNvCxnSpPr>
            <a:stCxn id="154" idx="3"/>
          </p:cNvCxnSpPr>
          <p:nvPr/>
        </p:nvCxnSpPr>
        <p:spPr>
          <a:xfrm flipV="1">
            <a:off x="3048000" y="2686050"/>
            <a:ext cx="2667000" cy="742950"/>
          </a:xfrm>
          <a:prstGeom prst="bentConnector3">
            <a:avLst>
              <a:gd name="adj1" fmla="val 42088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2286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L-Shape 142"/>
          <p:cNvSpPr/>
          <p:nvPr/>
        </p:nvSpPr>
        <p:spPr>
          <a:xfrm>
            <a:off x="2209800" y="36576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L-Shape 143"/>
          <p:cNvSpPr/>
          <p:nvPr/>
        </p:nvSpPr>
        <p:spPr>
          <a:xfrm rot="16200000">
            <a:off x="2895600" y="36576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L-Shape 144"/>
          <p:cNvSpPr/>
          <p:nvPr/>
        </p:nvSpPr>
        <p:spPr>
          <a:xfrm rot="5400000">
            <a:off x="2209800" y="29718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L-Shape 145"/>
          <p:cNvSpPr/>
          <p:nvPr/>
        </p:nvSpPr>
        <p:spPr>
          <a:xfrm rot="10800000">
            <a:off x="2895600" y="29718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524000" y="1524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 rot="10800000">
            <a:off x="1524000" y="152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9" name="Oval 148"/>
          <p:cNvSpPr/>
          <p:nvPr/>
        </p:nvSpPr>
        <p:spPr>
          <a:xfrm>
            <a:off x="4572000" y="1524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2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 rot="5400000">
            <a:off x="4572000" y="152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1" name="Oval 150"/>
          <p:cNvSpPr/>
          <p:nvPr/>
        </p:nvSpPr>
        <p:spPr>
          <a:xfrm>
            <a:off x="8382000" y="762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2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 rot="10800000">
            <a:off x="8382000" y="762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" name="Oval 152"/>
          <p:cNvSpPr/>
          <p:nvPr/>
        </p:nvSpPr>
        <p:spPr>
          <a:xfrm>
            <a:off x="2286000" y="3048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048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5" name="Oval 154"/>
          <p:cNvSpPr/>
          <p:nvPr/>
        </p:nvSpPr>
        <p:spPr>
          <a:xfrm>
            <a:off x="5334000" y="1524000"/>
            <a:ext cx="7620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 rot="16200000">
            <a:off x="5334000" y="152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7" name="Oval 156"/>
          <p:cNvSpPr/>
          <p:nvPr/>
        </p:nvSpPr>
        <p:spPr>
          <a:xfrm>
            <a:off x="4572000" y="3048000"/>
            <a:ext cx="7620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6858000" y="5334000"/>
            <a:ext cx="7620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 rot="16200000">
            <a:off x="4572000" y="3048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0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6858000" y="533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1" name="Oval 160"/>
          <p:cNvSpPr/>
          <p:nvPr/>
        </p:nvSpPr>
        <p:spPr>
          <a:xfrm>
            <a:off x="4038600" y="28956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62" name="Oval 161"/>
          <p:cNvSpPr/>
          <p:nvPr/>
        </p:nvSpPr>
        <p:spPr>
          <a:xfrm>
            <a:off x="5181600" y="25146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4" name="Trapezoid 13"/>
          <p:cNvSpPr/>
          <p:nvPr/>
        </p:nvSpPr>
        <p:spPr>
          <a:xfrm>
            <a:off x="3276600" y="6020908"/>
            <a:ext cx="3048000" cy="858863"/>
          </a:xfrm>
          <a:prstGeom prst="trapezoid">
            <a:avLst>
              <a:gd name="adj" fmla="val 33872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0070C0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23010" cy="918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366569" y="4096247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756969" y="4096247"/>
            <a:ext cx="6096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83" y="0"/>
            <a:ext cx="2419688" cy="356284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746083" y="3562847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Turn</a:t>
            </a:r>
          </a:p>
        </p:txBody>
      </p:sp>
      <p:pic>
        <p:nvPicPr>
          <p:cNvPr id="1026" name="Picture 2" descr="exampl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86392"/>
            <a:ext cx="2057400" cy="209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685800" y="5029200"/>
            <a:ext cx="1295400" cy="2286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470" y="6135813"/>
            <a:ext cx="689530" cy="6895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6135813"/>
            <a:ext cx="689530" cy="68953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882470" y="6135813"/>
            <a:ext cx="689530" cy="68952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945844" y="6135813"/>
            <a:ext cx="689530" cy="68952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37114" y="5743909"/>
            <a:ext cx="478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</a:t>
            </a:r>
            <a:endParaRPr lang="en-US" sz="1400" dirty="0"/>
          </a:p>
        </p:txBody>
      </p:sp>
      <p:sp>
        <p:nvSpPr>
          <p:cNvPr id="28" name="Circular Arrow 27"/>
          <p:cNvSpPr/>
          <p:nvPr/>
        </p:nvSpPr>
        <p:spPr>
          <a:xfrm>
            <a:off x="3386903" y="5831967"/>
            <a:ext cx="373119" cy="373119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ular Arrow 31"/>
          <p:cNvSpPr/>
          <p:nvPr/>
        </p:nvSpPr>
        <p:spPr>
          <a:xfrm rot="10800000">
            <a:off x="3386901" y="5886394"/>
            <a:ext cx="373119" cy="373119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324600" y="4786392"/>
            <a:ext cx="3048000" cy="207029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Console Log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172" y="-55701"/>
            <a:ext cx="5050972" cy="1274902"/>
          </a:xfrm>
          <a:prstGeom prst="rect">
            <a:avLst/>
          </a:prstGeom>
        </p:spPr>
      </p:pic>
      <p:pic>
        <p:nvPicPr>
          <p:cNvPr id="1024" name="Picture 10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55" y="772887"/>
            <a:ext cx="998488" cy="963522"/>
          </a:xfrm>
          <a:prstGeom prst="rect">
            <a:avLst/>
          </a:prstGeom>
        </p:spPr>
      </p:pic>
      <p:sp>
        <p:nvSpPr>
          <p:cNvPr id="170" name="TextBox 169"/>
          <p:cNvSpPr txBox="1"/>
          <p:nvPr/>
        </p:nvSpPr>
        <p:spPr>
          <a:xfrm>
            <a:off x="1763485" y="1010276"/>
            <a:ext cx="43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endParaRPr lang="en-US" sz="2400" dirty="0"/>
          </a:p>
        </p:txBody>
      </p:sp>
      <p:pic>
        <p:nvPicPr>
          <p:cNvPr id="174" name="Picture 1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171" y="-76199"/>
            <a:ext cx="4974772" cy="12192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3" y="866238"/>
            <a:ext cx="806174" cy="749742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986245" y="1023815"/>
            <a:ext cx="43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</a:t>
            </a:r>
            <a:endParaRPr lang="en-US" sz="2400" dirty="0"/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172" y="-76200"/>
            <a:ext cx="4898572" cy="1143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739" y="753905"/>
            <a:ext cx="1299210" cy="974408"/>
          </a:xfrm>
          <a:prstGeom prst="rect">
            <a:avLst/>
          </a:prstGeom>
        </p:spPr>
      </p:pic>
      <p:sp>
        <p:nvSpPr>
          <p:cNvPr id="1025" name="TextBox 1024"/>
          <p:cNvSpPr txBox="1"/>
          <p:nvPr/>
        </p:nvSpPr>
        <p:spPr>
          <a:xfrm>
            <a:off x="183151" y="1010276"/>
            <a:ext cx="43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pic>
        <p:nvPicPr>
          <p:cNvPr id="1027" name="Picture 10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172" y="-76200"/>
            <a:ext cx="4800600" cy="1100016"/>
          </a:xfrm>
          <a:prstGeom prst="rect">
            <a:avLst/>
          </a:prstGeom>
        </p:spPr>
      </p:pic>
      <p:sp>
        <p:nvSpPr>
          <p:cNvPr id="1030" name="TextBox 1029"/>
          <p:cNvSpPr txBox="1"/>
          <p:nvPr/>
        </p:nvSpPr>
        <p:spPr>
          <a:xfrm>
            <a:off x="1439856" y="20488"/>
            <a:ext cx="2805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Vincent Vanguard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Health		6/6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Composure	4/4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31" name="Picture 7" descr="Jackie-first-attempt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6" t="3449" r="21631" b="75861"/>
          <a:stretch/>
        </p:blipFill>
        <p:spPr bwMode="auto">
          <a:xfrm>
            <a:off x="15240" y="0"/>
            <a:ext cx="118872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0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524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382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20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58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96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34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72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48000" y="609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286000" y="609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524000" y="609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382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620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58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096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34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810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86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524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62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382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620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858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96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572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810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048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286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524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62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382000" y="3810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620000" y="3810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58000" y="3810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334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810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048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86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524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62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382000" y="228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620000" y="228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58000" y="228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334000" y="2286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810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048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286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524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62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382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620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858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096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572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810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048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286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62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382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620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858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096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34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810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048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86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524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62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382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620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858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096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334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572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048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286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524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8382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620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096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334000" y="3048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04800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52400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6200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810000" y="6096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62000" y="6096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572000" y="5334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0" y="5334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096000" y="3810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096000" y="2286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5334000" y="1524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572000" y="762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0" y="762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810000" y="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62000" y="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858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572000" y="3810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572000" y="2286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3810000" y="3048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572000" y="3048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Elbow Connector 136"/>
          <p:cNvCxnSpPr>
            <a:stCxn id="150" idx="3"/>
          </p:cNvCxnSpPr>
          <p:nvPr/>
        </p:nvCxnSpPr>
        <p:spPr>
          <a:xfrm flipV="1">
            <a:off x="3048000" y="2686050"/>
            <a:ext cx="2667000" cy="742950"/>
          </a:xfrm>
          <a:prstGeom prst="bentConnector3">
            <a:avLst>
              <a:gd name="adj1" fmla="val 42088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286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L-Shape 138"/>
          <p:cNvSpPr/>
          <p:nvPr/>
        </p:nvSpPr>
        <p:spPr>
          <a:xfrm>
            <a:off x="2209800" y="36576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L-Shape 139"/>
          <p:cNvSpPr/>
          <p:nvPr/>
        </p:nvSpPr>
        <p:spPr>
          <a:xfrm rot="16200000">
            <a:off x="2895600" y="36576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L-Shape 140"/>
          <p:cNvSpPr/>
          <p:nvPr/>
        </p:nvSpPr>
        <p:spPr>
          <a:xfrm rot="5400000">
            <a:off x="2209800" y="29718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L-Shape 141"/>
          <p:cNvSpPr/>
          <p:nvPr/>
        </p:nvSpPr>
        <p:spPr>
          <a:xfrm rot="10800000">
            <a:off x="2895600" y="29718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524000" y="1524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2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 rot="10800000">
            <a:off x="1524000" y="152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5" name="Oval 144"/>
          <p:cNvSpPr/>
          <p:nvPr/>
        </p:nvSpPr>
        <p:spPr>
          <a:xfrm>
            <a:off x="4572000" y="1524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6" name="Picture 2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 rot="5400000">
            <a:off x="4572000" y="152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7" name="Oval 146"/>
          <p:cNvSpPr/>
          <p:nvPr/>
        </p:nvSpPr>
        <p:spPr>
          <a:xfrm>
            <a:off x="8382000" y="762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 rot="10800000">
            <a:off x="8382000" y="762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9" name="Oval 148"/>
          <p:cNvSpPr/>
          <p:nvPr/>
        </p:nvSpPr>
        <p:spPr>
          <a:xfrm>
            <a:off x="2286000" y="3048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048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1" name="Oval 150"/>
          <p:cNvSpPr/>
          <p:nvPr/>
        </p:nvSpPr>
        <p:spPr>
          <a:xfrm>
            <a:off x="5334000" y="1524000"/>
            <a:ext cx="7620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 rot="16200000">
            <a:off x="5334000" y="152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" name="Oval 152"/>
          <p:cNvSpPr/>
          <p:nvPr/>
        </p:nvSpPr>
        <p:spPr>
          <a:xfrm>
            <a:off x="4572000" y="3048000"/>
            <a:ext cx="7620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858000" y="5334000"/>
            <a:ext cx="7620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 rot="16200000">
            <a:off x="4572000" y="3048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6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6858000" y="533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7" name="Oval 156"/>
          <p:cNvSpPr/>
          <p:nvPr/>
        </p:nvSpPr>
        <p:spPr>
          <a:xfrm>
            <a:off x="4038600" y="28956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58" name="Oval 157"/>
          <p:cNvSpPr/>
          <p:nvPr/>
        </p:nvSpPr>
        <p:spPr>
          <a:xfrm>
            <a:off x="5181600" y="25146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4" name="Trapezoid 13"/>
          <p:cNvSpPr/>
          <p:nvPr/>
        </p:nvSpPr>
        <p:spPr>
          <a:xfrm>
            <a:off x="2558142" y="6029369"/>
            <a:ext cx="3849965" cy="858863"/>
          </a:xfrm>
          <a:prstGeom prst="trapezoid">
            <a:avLst>
              <a:gd name="adj" fmla="val 33872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86811" y="158496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8" b="49955"/>
          <a:stretch/>
        </p:blipFill>
        <p:spPr>
          <a:xfrm>
            <a:off x="6766325" y="0"/>
            <a:ext cx="2419688" cy="105156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766325" y="105156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Turn</a:t>
            </a:r>
          </a:p>
        </p:txBody>
      </p:sp>
      <p:pic>
        <p:nvPicPr>
          <p:cNvPr id="1026" name="Picture 2" descr="exampl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86392"/>
            <a:ext cx="2057400" cy="209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685800" y="5410200"/>
            <a:ext cx="129540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18657" y="5752370"/>
            <a:ext cx="478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</a:t>
            </a:r>
            <a:endParaRPr lang="en-US" sz="1400" dirty="0"/>
          </a:p>
        </p:txBody>
      </p:sp>
      <p:sp>
        <p:nvSpPr>
          <p:cNvPr id="28" name="Circular Arrow 27"/>
          <p:cNvSpPr/>
          <p:nvPr/>
        </p:nvSpPr>
        <p:spPr>
          <a:xfrm>
            <a:off x="2668446" y="5840428"/>
            <a:ext cx="373119" cy="373119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ular Arrow 31"/>
          <p:cNvSpPr/>
          <p:nvPr/>
        </p:nvSpPr>
        <p:spPr>
          <a:xfrm rot="10800000">
            <a:off x="2668444" y="5894855"/>
            <a:ext cx="373119" cy="373119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986" y="6183872"/>
            <a:ext cx="700277" cy="70027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777211" y="158496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360" y="6166044"/>
            <a:ext cx="689530" cy="68953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153986" y="6166045"/>
            <a:ext cx="689530" cy="6895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217360" y="6166045"/>
            <a:ext cx="689530" cy="6895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08" y="6172040"/>
            <a:ext cx="689530" cy="689530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265108" y="6172041"/>
            <a:ext cx="689530" cy="6895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>
            <a:off x="6324600" y="4786392"/>
            <a:ext cx="3048000" cy="207029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Console Log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1524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810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3048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2286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762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810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048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2286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524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762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048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2286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1524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0" y="762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810000" y="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762000" y="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1524000" y="1524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1" name="Picture 2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 rot="10800000">
            <a:off x="1524000" y="152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2" name="Rectangle 221"/>
          <p:cNvSpPr/>
          <p:nvPr/>
        </p:nvSpPr>
        <p:spPr>
          <a:xfrm>
            <a:off x="0" y="0"/>
            <a:ext cx="1223010" cy="918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3" name="Pictur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172" y="-55701"/>
            <a:ext cx="5050972" cy="1274902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55" y="772887"/>
            <a:ext cx="998488" cy="963522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1763485" y="1010276"/>
            <a:ext cx="43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endParaRPr lang="en-US" sz="2400" dirty="0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171" y="-76199"/>
            <a:ext cx="4974772" cy="1219200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3" y="866238"/>
            <a:ext cx="806174" cy="749742"/>
          </a:xfrm>
          <a:prstGeom prst="rect">
            <a:avLst/>
          </a:prstGeom>
        </p:spPr>
      </p:pic>
      <p:sp>
        <p:nvSpPr>
          <p:cNvPr id="228" name="TextBox 227"/>
          <p:cNvSpPr txBox="1"/>
          <p:nvPr/>
        </p:nvSpPr>
        <p:spPr>
          <a:xfrm>
            <a:off x="986245" y="1023815"/>
            <a:ext cx="43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</a:t>
            </a:r>
            <a:endParaRPr lang="en-US" sz="2400" dirty="0"/>
          </a:p>
        </p:txBody>
      </p:sp>
      <p:pic>
        <p:nvPicPr>
          <p:cNvPr id="229" name="Picture 2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172" y="-76200"/>
            <a:ext cx="4898572" cy="1143000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739" y="753905"/>
            <a:ext cx="1299210" cy="974408"/>
          </a:xfrm>
          <a:prstGeom prst="rect">
            <a:avLst/>
          </a:prstGeom>
        </p:spPr>
      </p:pic>
      <p:sp>
        <p:nvSpPr>
          <p:cNvPr id="231" name="TextBox 230"/>
          <p:cNvSpPr txBox="1"/>
          <p:nvPr/>
        </p:nvSpPr>
        <p:spPr>
          <a:xfrm>
            <a:off x="183151" y="1010276"/>
            <a:ext cx="43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pic>
        <p:nvPicPr>
          <p:cNvPr id="232" name="Picture 2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172" y="-76200"/>
            <a:ext cx="4800600" cy="1100016"/>
          </a:xfrm>
          <a:prstGeom prst="rect">
            <a:avLst/>
          </a:prstGeom>
        </p:spPr>
      </p:pic>
      <p:sp>
        <p:nvSpPr>
          <p:cNvPr id="233" name="TextBox 232"/>
          <p:cNvSpPr txBox="1"/>
          <p:nvPr/>
        </p:nvSpPr>
        <p:spPr>
          <a:xfrm>
            <a:off x="1439856" y="20488"/>
            <a:ext cx="2805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Vincent Vanguard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Health		6/6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Composure	4/4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34" name="Picture 7" descr="Jackie-first-attempt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6" t="3449" r="21631" b="75861"/>
          <a:stretch/>
        </p:blipFill>
        <p:spPr bwMode="auto">
          <a:xfrm>
            <a:off x="15240" y="0"/>
            <a:ext cx="118872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69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24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382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620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58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6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34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72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048000" y="609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86000" y="609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524000" y="609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82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620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58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096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334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10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048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86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524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62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382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20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58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096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572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10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048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286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524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62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382000" y="3810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620000" y="3810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58000" y="3810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34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810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048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86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524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62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382000" y="228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620000" y="228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858000" y="228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334000" y="2286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810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048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286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524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62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382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620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858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096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572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810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048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286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62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382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620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858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096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34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810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048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286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524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762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382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620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858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096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334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572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048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286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524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8382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620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096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5334000" y="3048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04800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52400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6200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810000" y="6096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62000" y="6096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572000" y="5334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0" y="5334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334000" y="4572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096000" y="3810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096000" y="2286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334000" y="1524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572000" y="762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0" y="762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810000" y="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762000" y="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858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572000" y="3810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572000" y="2286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3810000" y="3048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572000" y="3048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Elbow Connector 137"/>
          <p:cNvCxnSpPr>
            <a:stCxn id="151" idx="3"/>
          </p:cNvCxnSpPr>
          <p:nvPr/>
        </p:nvCxnSpPr>
        <p:spPr>
          <a:xfrm flipV="1">
            <a:off x="3048000" y="2686050"/>
            <a:ext cx="2667000" cy="742950"/>
          </a:xfrm>
          <a:prstGeom prst="bentConnector3">
            <a:avLst>
              <a:gd name="adj1" fmla="val 42088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2286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L-Shape 139"/>
          <p:cNvSpPr/>
          <p:nvPr/>
        </p:nvSpPr>
        <p:spPr>
          <a:xfrm>
            <a:off x="2209800" y="36576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L-Shape 140"/>
          <p:cNvSpPr/>
          <p:nvPr/>
        </p:nvSpPr>
        <p:spPr>
          <a:xfrm rot="16200000">
            <a:off x="2895600" y="36576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L-Shape 141"/>
          <p:cNvSpPr/>
          <p:nvPr/>
        </p:nvSpPr>
        <p:spPr>
          <a:xfrm rot="5400000">
            <a:off x="2209800" y="29718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L-Shape 142"/>
          <p:cNvSpPr/>
          <p:nvPr/>
        </p:nvSpPr>
        <p:spPr>
          <a:xfrm rot="10800000">
            <a:off x="2895600" y="29718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524000" y="1524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 rot="10800000">
            <a:off x="1524000" y="152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6" name="Oval 145"/>
          <p:cNvSpPr/>
          <p:nvPr/>
        </p:nvSpPr>
        <p:spPr>
          <a:xfrm>
            <a:off x="4572000" y="1524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2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 rot="5400000">
            <a:off x="4572000" y="152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8" name="Oval 147"/>
          <p:cNvSpPr/>
          <p:nvPr/>
        </p:nvSpPr>
        <p:spPr>
          <a:xfrm>
            <a:off x="8382000" y="762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Picture 2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 rot="10800000">
            <a:off x="8382000" y="762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0" name="Oval 149"/>
          <p:cNvSpPr/>
          <p:nvPr/>
        </p:nvSpPr>
        <p:spPr>
          <a:xfrm>
            <a:off x="2286000" y="3048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048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2" name="Oval 151"/>
          <p:cNvSpPr/>
          <p:nvPr/>
        </p:nvSpPr>
        <p:spPr>
          <a:xfrm>
            <a:off x="5334000" y="1524000"/>
            <a:ext cx="7620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 rot="16200000">
            <a:off x="5334000" y="152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4" name="Oval 153"/>
          <p:cNvSpPr/>
          <p:nvPr/>
        </p:nvSpPr>
        <p:spPr>
          <a:xfrm>
            <a:off x="4572000" y="3048000"/>
            <a:ext cx="7620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858000" y="5334000"/>
            <a:ext cx="7620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 rot="16200000">
            <a:off x="4572000" y="3048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7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6858000" y="533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8" name="Oval 157"/>
          <p:cNvSpPr/>
          <p:nvPr/>
        </p:nvSpPr>
        <p:spPr>
          <a:xfrm>
            <a:off x="4038600" y="28956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5181600" y="25146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4" name="Trapezoid 13"/>
          <p:cNvSpPr/>
          <p:nvPr/>
        </p:nvSpPr>
        <p:spPr>
          <a:xfrm>
            <a:off x="3276600" y="6020908"/>
            <a:ext cx="3048000" cy="858863"/>
          </a:xfrm>
          <a:prstGeom prst="trapezoid">
            <a:avLst>
              <a:gd name="adj" fmla="val 33872"/>
            </a:avLst>
          </a:prstGeom>
          <a:solidFill>
            <a:schemeClr val="bg2">
              <a:lumMod val="90000"/>
            </a:schemeClr>
          </a:solidFill>
          <a:ln w="28575">
            <a:solidFill>
              <a:srgbClr val="FFFF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ampl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86392"/>
            <a:ext cx="2057400" cy="209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685800" y="5886394"/>
            <a:ext cx="1295400" cy="228600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37114" y="5743909"/>
            <a:ext cx="478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</a:t>
            </a:r>
            <a:endParaRPr lang="en-US" sz="1400" dirty="0"/>
          </a:p>
        </p:txBody>
      </p:sp>
      <p:sp>
        <p:nvSpPr>
          <p:cNvPr id="28" name="Circular Arrow 27"/>
          <p:cNvSpPr/>
          <p:nvPr/>
        </p:nvSpPr>
        <p:spPr>
          <a:xfrm>
            <a:off x="3386903" y="5831967"/>
            <a:ext cx="373119" cy="373119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ular Arrow 31"/>
          <p:cNvSpPr/>
          <p:nvPr/>
        </p:nvSpPr>
        <p:spPr>
          <a:xfrm rot="10800000">
            <a:off x="3386901" y="5886394"/>
            <a:ext cx="373119" cy="373119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86811" y="158496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8" b="49955"/>
          <a:stretch/>
        </p:blipFill>
        <p:spPr>
          <a:xfrm>
            <a:off x="6766325" y="0"/>
            <a:ext cx="2419688" cy="105156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766325" y="105156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Turn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77211" y="158496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470" y="6166438"/>
            <a:ext cx="690250" cy="690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24" y="6166438"/>
            <a:ext cx="690250" cy="69025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882470" y="6135813"/>
            <a:ext cx="689530" cy="68952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945844" y="6135813"/>
            <a:ext cx="689530" cy="68952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324600" y="4786392"/>
            <a:ext cx="3048000" cy="207029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Console Log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1524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3810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048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286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762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3810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3048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286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1524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62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3048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2286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524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0" y="762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3810000" y="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762000" y="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1524000" y="1524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8" name="Picture 2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 rot="10800000">
            <a:off x="1524000" y="152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9" name="Rectangle 188"/>
          <p:cNvSpPr/>
          <p:nvPr/>
        </p:nvSpPr>
        <p:spPr>
          <a:xfrm>
            <a:off x="0" y="0"/>
            <a:ext cx="1223010" cy="918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0" name="Picture 18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172" y="-55701"/>
            <a:ext cx="5050972" cy="1274902"/>
          </a:xfrm>
          <a:prstGeom prst="rect">
            <a:avLst/>
          </a:prstGeom>
        </p:spPr>
      </p:pic>
      <p:pic>
        <p:nvPicPr>
          <p:cNvPr id="191" name="Picture 19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55" y="772887"/>
            <a:ext cx="998488" cy="963522"/>
          </a:xfrm>
          <a:prstGeom prst="rect">
            <a:avLst/>
          </a:prstGeom>
        </p:spPr>
      </p:pic>
      <p:sp>
        <p:nvSpPr>
          <p:cNvPr id="192" name="TextBox 191"/>
          <p:cNvSpPr txBox="1"/>
          <p:nvPr/>
        </p:nvSpPr>
        <p:spPr>
          <a:xfrm>
            <a:off x="1763485" y="1010276"/>
            <a:ext cx="43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endParaRPr lang="en-US" sz="2400" dirty="0"/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171" y="-76199"/>
            <a:ext cx="4974772" cy="1219200"/>
          </a:xfrm>
          <a:prstGeom prst="rect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3" y="866238"/>
            <a:ext cx="806174" cy="749742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986245" y="1023815"/>
            <a:ext cx="43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</a:t>
            </a:r>
            <a:endParaRPr lang="en-US" sz="2400" dirty="0"/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172" y="-76200"/>
            <a:ext cx="4898572" cy="1143000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739" y="753905"/>
            <a:ext cx="1299210" cy="974408"/>
          </a:xfrm>
          <a:prstGeom prst="rect">
            <a:avLst/>
          </a:prstGeom>
        </p:spPr>
      </p:pic>
      <p:sp>
        <p:nvSpPr>
          <p:cNvPr id="198" name="TextBox 197"/>
          <p:cNvSpPr txBox="1"/>
          <p:nvPr/>
        </p:nvSpPr>
        <p:spPr>
          <a:xfrm>
            <a:off x="183151" y="1010276"/>
            <a:ext cx="43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172" y="-76200"/>
            <a:ext cx="4800600" cy="1100016"/>
          </a:xfrm>
          <a:prstGeom prst="rect">
            <a:avLst/>
          </a:prstGeom>
        </p:spPr>
      </p:pic>
      <p:sp>
        <p:nvSpPr>
          <p:cNvPr id="200" name="TextBox 199"/>
          <p:cNvSpPr txBox="1"/>
          <p:nvPr/>
        </p:nvSpPr>
        <p:spPr>
          <a:xfrm>
            <a:off x="1439856" y="20488"/>
            <a:ext cx="2805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Vincent Vanguard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Health		6/6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Composure	4/4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01" name="Picture 7" descr="Jackie-first-attempt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6" t="3449" r="21631" b="75861"/>
          <a:stretch/>
        </p:blipFill>
        <p:spPr bwMode="auto">
          <a:xfrm>
            <a:off x="15240" y="0"/>
            <a:ext cx="118872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6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 Sheet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838200"/>
            <a:ext cx="7162800" cy="5029200"/>
          </a:xfrm>
          <a:prstGeom prst="roundRect">
            <a:avLst>
              <a:gd name="adj" fmla="val 11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800" y="34290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47244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20574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Gameplay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2514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47244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1600" y="38100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Quit to Main Menu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71600" y="42672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Quit to Desktop</a:t>
            </a:r>
            <a:endParaRPr lang="en-US" sz="1200" dirty="0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1066800" y="838200"/>
            <a:ext cx="7162800" cy="12192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Options</a:t>
            </a:r>
            <a:endParaRPr lang="en-US" sz="3200" b="1" dirty="0"/>
          </a:p>
        </p:txBody>
      </p:sp>
      <p:sp>
        <p:nvSpPr>
          <p:cNvPr id="14" name="Rectangle 13"/>
          <p:cNvSpPr/>
          <p:nvPr/>
        </p:nvSpPr>
        <p:spPr>
          <a:xfrm>
            <a:off x="1371600" y="31242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80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Combat HUD</vt:lpstr>
      <vt:lpstr>PowerPoint Presentation</vt:lpstr>
      <vt:lpstr>PowerPoint Presentation</vt:lpstr>
      <vt:lpstr>PowerPoint Presentation</vt:lpstr>
      <vt:lpstr>Character Sheet</vt:lpstr>
      <vt:lpstr>Map</vt:lpstr>
      <vt:lpstr>PowerPoint Presentation</vt:lpstr>
      <vt:lpstr>Options</vt:lpstr>
      <vt:lpstr>PowerPoint Presentation</vt:lpstr>
      <vt:lpstr>Game Over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 Torres</dc:creator>
  <cp:lastModifiedBy>Connor</cp:lastModifiedBy>
  <cp:revision>53</cp:revision>
  <dcterms:created xsi:type="dcterms:W3CDTF">2014-10-14T07:04:55Z</dcterms:created>
  <dcterms:modified xsi:type="dcterms:W3CDTF">2014-12-07T05:26:11Z</dcterms:modified>
</cp:coreProperties>
</file>