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2" r:id="rId9"/>
    <p:sldId id="263" r:id="rId10"/>
    <p:sldId id="264" r:id="rId11"/>
    <p:sldId id="265" r:id="rId12"/>
    <p:sldId id="271" r:id="rId13"/>
    <p:sldId id="272" r:id="rId14"/>
    <p:sldId id="268" r:id="rId15"/>
    <p:sldId id="27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B60"/>
    <a:srgbClr val="7E5B46"/>
    <a:srgbClr val="765642"/>
    <a:srgbClr val="876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3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25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94200" y="2325080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16873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554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0130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3783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0848" y="2516231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14705" y="251277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1381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13057" y="2232048"/>
            <a:ext cx="93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pic>
        <p:nvPicPr>
          <p:cNvPr id="2051" name="Picture 3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341">
            <a:off x="2241224" y="1541936"/>
            <a:ext cx="5713803" cy="4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2297" y="2047981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Sheet of person you examined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7315200" y="1512499"/>
            <a:ext cx="381000" cy="381000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49390" y="164640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3" name="Isosceles Triangle 42"/>
          <p:cNvSpPr/>
          <p:nvPr/>
        </p:nvSpPr>
        <p:spPr>
          <a:xfrm rot="19800000">
            <a:off x="7548221" y="175597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476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Bobby</a:t>
            </a:r>
            <a:r>
              <a:rPr lang="en-US" sz="1000" dirty="0" smtClean="0"/>
              <a:t> attacked </a:t>
            </a:r>
            <a:r>
              <a:rPr lang="en-US" sz="1000" dirty="0" smtClean="0">
                <a:solidFill>
                  <a:srgbClr val="FF0000"/>
                </a:solidFill>
              </a:rPr>
              <a:t>Marauder</a:t>
            </a:r>
            <a:r>
              <a:rPr lang="en-US" sz="1000" dirty="0" smtClean="0"/>
              <a:t> for 2 damage!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Johnny’s Turn!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Johnny</a:t>
            </a:r>
          </a:p>
          <a:p>
            <a:r>
              <a:rPr lang="en-US" sz="1000" dirty="0" smtClean="0"/>
              <a:t>2. Jennifer</a:t>
            </a:r>
          </a:p>
          <a:p>
            <a:r>
              <a:rPr lang="en-US" sz="1000" dirty="0" smtClean="0"/>
              <a:t>3. Clarence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6/7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2/2</a:t>
            </a:r>
          </a:p>
          <a:p>
            <a:r>
              <a:rPr lang="en-US" sz="1200" dirty="0" smtClean="0"/>
              <a:t>Armor Class    13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71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898453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1441305" y="170094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5020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170259" y="3606205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1199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233098" y="3557997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77454" y="349340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4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164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3755619" y="3056931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9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22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4369" y="3024604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226" y="302114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3796" y="3664789"/>
            <a:ext cx="12175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703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</a:t>
            </a:r>
            <a:r>
              <a:rPr lang="en-US" sz="1000" dirty="0" smtClean="0"/>
              <a:t>Marauder</a:t>
            </a:r>
            <a:endParaRPr lang="en-US" sz="1000" dirty="0" smtClean="0"/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292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829" y="5224604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53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0997" y="56065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9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747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sosceles Triangle 60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614</Words>
  <Application>Microsoft Office PowerPoint</Application>
  <PresentationFormat>On-screen Show (4:3)</PresentationFormat>
  <Paragraphs>211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Connor</cp:lastModifiedBy>
  <cp:revision>13</cp:revision>
  <dcterms:created xsi:type="dcterms:W3CDTF">2015-01-16T02:44:31Z</dcterms:created>
  <dcterms:modified xsi:type="dcterms:W3CDTF">2015-01-16T04:55:04Z</dcterms:modified>
</cp:coreProperties>
</file>