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7" r:id="rId4"/>
    <p:sldId id="258" r:id="rId5"/>
    <p:sldId id="259" r:id="rId6"/>
    <p:sldId id="265" r:id="rId7"/>
    <p:sldId id="266" r:id="rId8"/>
    <p:sldId id="268" r:id="rId9"/>
    <p:sldId id="283" r:id="rId10"/>
    <p:sldId id="260" r:id="rId11"/>
    <p:sldId id="270" r:id="rId12"/>
    <p:sldId id="261" r:id="rId13"/>
    <p:sldId id="262" r:id="rId14"/>
    <p:sldId id="263" r:id="rId15"/>
    <p:sldId id="264" r:id="rId16"/>
    <p:sldId id="281" r:id="rId17"/>
    <p:sldId id="282" r:id="rId18"/>
    <p:sldId id="272" r:id="rId19"/>
    <p:sldId id="271" r:id="rId20"/>
    <p:sldId id="275" r:id="rId21"/>
    <p:sldId id="284" r:id="rId22"/>
    <p:sldId id="277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74F4-18E0-45A9-BC28-087929DA79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E2A3-D8DB-48D7-93DD-D5C1C4F02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87500" y="4800600"/>
            <a:ext cx="1674495" cy="2057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</a:p>
          <a:p>
            <a:pPr algn="ctr"/>
            <a:r>
              <a:rPr lang="en-US" dirty="0" smtClean="0"/>
              <a:t>Inventory</a:t>
            </a:r>
          </a:p>
          <a:p>
            <a:pPr algn="ctr"/>
            <a:r>
              <a:rPr lang="en-US" dirty="0" smtClean="0"/>
              <a:t>Throw</a:t>
            </a:r>
          </a:p>
          <a:p>
            <a:pPr algn="ctr"/>
            <a:r>
              <a:rPr lang="en-US" dirty="0" smtClean="0"/>
              <a:t>  Into the Fray</a:t>
            </a:r>
          </a:p>
          <a:p>
            <a:pPr algn="ctr"/>
            <a:r>
              <a:rPr lang="en-US" dirty="0" smtClean="0"/>
              <a:t>Back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0" y="0"/>
            <a:ext cx="4572000" cy="9144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-----------------------Health</a:t>
            </a:r>
          </a:p>
          <a:p>
            <a:pPr algn="r"/>
            <a:r>
              <a:rPr lang="en-US" dirty="0" smtClean="0">
                <a:solidFill>
                  <a:srgbClr val="7030A0"/>
                </a:solidFill>
              </a:rPr>
              <a:t>-----------------Composure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3010" cy="91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923562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Sheet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76200"/>
            <a:ext cx="32004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76600" y="76200"/>
            <a:ext cx="0" cy="40386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2210" y="7620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Missions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7094" y="76199"/>
            <a:ext cx="106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bg1"/>
                </a:solidFill>
              </a:rPr>
              <a:t>Objectives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442210" y="12954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42210" y="2667000"/>
            <a:ext cx="83439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5395" y="646283"/>
            <a:ext cx="668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Primary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2210" y="1824565"/>
            <a:ext cx="90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Secondary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8245" y="3276600"/>
            <a:ext cx="823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Optional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3910" y="495228"/>
            <a:ext cx="191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Main Objective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How you do it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This too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bg1"/>
                </a:solidFill>
              </a:rPr>
              <a:t>And this as well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3" y="7619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52" y="92462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37" name="Parallelogram 3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7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3105" y="1764971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3105" y="2278326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W-VER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2210" y="1296777"/>
            <a:ext cx="514351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2210" y="787565"/>
            <a:ext cx="514351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20816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Character Stats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81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Base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3300" y="490148"/>
            <a:ext cx="49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Mod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1345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0930" y="822017"/>
            <a:ext cx="209549" cy="1853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41345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0930" y="1364177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41344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30929" y="1832371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1345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30930" y="2345726"/>
            <a:ext cx="209549" cy="1853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9624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640035"/>
            <a:ext cx="533400" cy="533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624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800" y="1706835"/>
            <a:ext cx="5334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95800" y="1173435"/>
            <a:ext cx="533400" cy="533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495800" y="2240235"/>
            <a:ext cx="533400" cy="533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95600" y="3066378"/>
            <a:ext cx="1676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Armor Class: #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150995" y="1026305"/>
            <a:ext cx="6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Health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8754" y="2095500"/>
            <a:ext cx="1026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Composure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4" name="Parallelogram 53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7" name="Parallelogram 5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42209" y="787565"/>
            <a:ext cx="914399" cy="32014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2209" y="1296777"/>
            <a:ext cx="914399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3105" y="1764971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3105" y="2278326"/>
            <a:ext cx="913320" cy="320148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Skills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820" y="787565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Physique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820" y="1287574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Prowess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9820" y="1756946"/>
            <a:ext cx="98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Mastery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9819" y="2269123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Knowledge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9494" y="704272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Athletics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0390" y="1232839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Ranged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79494" y="1735952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Mechanical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0390" y="2239391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79494" y="951787"/>
            <a:ext cx="914399" cy="17488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Melee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80390" y="1480354"/>
            <a:ext cx="914399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Stealth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79494" y="1983467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Medicinal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0390" y="2486906"/>
            <a:ext cx="913320" cy="174881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Political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5260" y="708820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55260" y="1237387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5259" y="1740501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55260" y="2243939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55258" y="956335"/>
            <a:ext cx="209549" cy="170333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5258" y="1484902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#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5257" y="1988016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55258" y="2491454"/>
            <a:ext cx="209549" cy="170333"/>
          </a:xfrm>
          <a:prstGeom prst="rect">
            <a:avLst/>
          </a:prstGeom>
          <a:solidFill>
            <a:schemeClr val="accent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4041" y="266700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Class Features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53990" y="2960656"/>
            <a:ext cx="273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Feature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35098" y="2971800"/>
            <a:ext cx="304800" cy="11445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5098" y="3011208"/>
            <a:ext cx="304800" cy="77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453991" y="2743200"/>
            <a:ext cx="272379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505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2210" y="148720"/>
            <a:ext cx="30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u="sng" dirty="0" smtClean="0">
                <a:solidFill>
                  <a:schemeClr val="bg1"/>
                </a:solidFill>
              </a:rPr>
              <a:t>Armor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u="sng" dirty="0" smtClean="0">
                <a:solidFill>
                  <a:schemeClr val="bg1"/>
                </a:solidFill>
              </a:rPr>
              <a:t>Inventory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4591" y="495228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Head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520315" y="7356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Shoulder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468733" y="60960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Back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984591" y="13354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Chest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468733" y="160591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Glove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2659925" y="2068830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Right Weapon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6609" y="2070463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Left Weapon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984591" y="259270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Pants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659925" y="3046095"/>
            <a:ext cx="453390" cy="4533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Boots</a:t>
            </a:r>
            <a:endParaRPr lang="en-US" sz="800" dirty="0"/>
          </a:p>
        </p:txBody>
      </p:sp>
      <p:sp>
        <p:nvSpPr>
          <p:cNvPr id="42" name="Parallelogram 41"/>
          <p:cNvSpPr/>
          <p:nvPr/>
        </p:nvSpPr>
        <p:spPr>
          <a:xfrm>
            <a:off x="2442210" y="3820160"/>
            <a:ext cx="1479913" cy="294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Armor Class: 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4006487" y="3820160"/>
            <a:ext cx="1403713" cy="294640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Wealth: $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29200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4739096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4445182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4155078" y="53340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739096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4445182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4155078" y="83439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5029200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739096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445182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4155078" y="113538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5029200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4739096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4445182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4155078" y="1436370"/>
            <a:ext cx="300990" cy="3009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86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81200" y="76200"/>
            <a:ext cx="319659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Profession</a:t>
            </a:r>
          </a:p>
          <a:p>
            <a:pPr algn="ctr"/>
            <a:r>
              <a:rPr lang="en-US" dirty="0" smtClean="0"/>
              <a:t>Race</a:t>
            </a:r>
            <a:endParaRPr lang="en-US" dirty="0"/>
          </a:p>
          <a:p>
            <a:pPr algn="ctr"/>
            <a:r>
              <a:rPr lang="en-US" dirty="0" smtClean="0"/>
              <a:t>Background</a:t>
            </a:r>
          </a:p>
          <a:p>
            <a:r>
              <a:rPr lang="en-US" dirty="0"/>
              <a:t> Level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625948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Connor\AppData\Local\Microsoft\Windows\Temporary Internet Files\Content.IE5\5G0X10PF\MC9004347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71" y="22823"/>
            <a:ext cx="472405" cy="4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87576" y="0"/>
            <a:ext cx="51805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905" y="57912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Minor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8420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0600" y="608838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905" y="5257800"/>
            <a:ext cx="183261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Standard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4724400"/>
            <a:ext cx="18326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Movement</a:t>
            </a:r>
            <a:endParaRPr lang="en-US" dirty="0"/>
          </a:p>
        </p:txBody>
      </p:sp>
      <p:sp>
        <p:nvSpPr>
          <p:cNvPr id="2" name="Parallelogram 1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59026"/>
            <a:ext cx="2110105" cy="240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52399" y="26670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3010" y="4114800"/>
            <a:ext cx="6096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2610" y="4114800"/>
            <a:ext cx="6096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210" y="4114800"/>
            <a:ext cx="6096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4045" y="148720"/>
            <a:ext cx="22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Turn Order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244221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Profession</a:t>
            </a:r>
          </a:p>
          <a:p>
            <a:pPr algn="ctr"/>
            <a:r>
              <a:rPr lang="en-US" sz="1600" dirty="0" smtClean="0"/>
              <a:t>Race</a:t>
            </a:r>
            <a:endParaRPr lang="en-US" sz="1600" dirty="0"/>
          </a:p>
          <a:p>
            <a:pPr algn="ctr"/>
            <a:r>
              <a:rPr lang="en-US" sz="1600" dirty="0" smtClean="0"/>
              <a:t>Background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Talent</a:t>
            </a:r>
          </a:p>
          <a:p>
            <a:r>
              <a:rPr lang="en-US" dirty="0" smtClean="0"/>
              <a:t>Level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658495" y="3820160"/>
            <a:ext cx="1604010" cy="228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---------</a:t>
            </a:r>
            <a:r>
              <a:rPr lang="en-US" dirty="0" err="1"/>
              <a:t>exp</a:t>
            </a:r>
            <a:r>
              <a:rPr lang="en-US" dirty="0"/>
              <a:t>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2400" y="304800"/>
            <a:ext cx="211010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Portrait/</a:t>
            </a:r>
            <a:r>
              <a:rPr lang="en-US" dirty="0" err="1" smtClean="0"/>
              <a:t>Paperdoll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52399" y="2514600"/>
            <a:ext cx="2110105" cy="3048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C00000"/>
                </a:solidFill>
              </a:rPr>
              <a:t>-----------------------------Health</a:t>
            </a:r>
          </a:p>
          <a:p>
            <a:pPr algn="r"/>
            <a:r>
              <a:rPr lang="en-US" sz="1000" dirty="0" smtClean="0">
                <a:solidFill>
                  <a:srgbClr val="7030A0"/>
                </a:solidFill>
              </a:rPr>
              <a:t>-----------------------Composure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8507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Pos.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95485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Port.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351202" y="518052"/>
            <a:ext cx="1408833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60035" y="518052"/>
            <a:ext cx="396348" cy="3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Roll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2558508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5485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351203" y="9144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Jackie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60036" y="9144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12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558509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95485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3351204" y="1310748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Jeremiah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60037" y="1310748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558510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5485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3351205" y="1703479"/>
            <a:ext cx="1408833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60038" y="1703479"/>
            <a:ext cx="396348" cy="3963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22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558510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95485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3351205" y="2095500"/>
            <a:ext cx="1408833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Larry Larson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60038" y="2095500"/>
            <a:ext cx="396348" cy="3963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</a:t>
            </a:r>
            <a:endParaRPr lang="en-US" sz="8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91439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307128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4" y="1699149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 rot="5400000">
            <a:off x="2954851" y="2099827"/>
            <a:ext cx="396351" cy="39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Continue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Game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57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01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64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Title Card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838200"/>
            <a:ext cx="7162800" cy="50292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2057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251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810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Main Menu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Quit to Desktop</a:t>
            </a:r>
            <a:endParaRPr lang="en-US" sz="1200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066800" y="838200"/>
            <a:ext cx="7162800" cy="1219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Options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5600" y="762000"/>
            <a:ext cx="3505200" cy="4800600"/>
          </a:xfrm>
          <a:prstGeom prst="roundRect">
            <a:avLst>
              <a:gd name="adj" fmla="val 11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Same Side Corner Rectangle 2"/>
          <p:cNvSpPr/>
          <p:nvPr/>
        </p:nvSpPr>
        <p:spPr>
          <a:xfrm>
            <a:off x="2895600" y="762000"/>
            <a:ext cx="3505200" cy="8382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Game Over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657600" y="1981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Last Save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667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3528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Main Menu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 to Desktop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Creation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838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219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Sex: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1981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600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Race: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2860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Physical Feats: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Height: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Weight: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838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752600" y="1219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752600" y="1600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752600" y="1981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752600" y="2667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752600" y="3276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752600" y="2971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39624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81000" y="4343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4343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752600" y="4648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44" name="Parallelogram 43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</a:p>
        </p:txBody>
      </p:sp>
      <p:sp>
        <p:nvSpPr>
          <p:cNvPr id="15" name="Parallelogram 14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914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Sturdy: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1447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Perception: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9812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2514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Well-Versed:</a:t>
            </a:r>
          </a:p>
        </p:txBody>
      </p:sp>
      <p:sp>
        <p:nvSpPr>
          <p:cNvPr id="45" name="Isosceles Triangle 44"/>
          <p:cNvSpPr/>
          <p:nvPr/>
        </p:nvSpPr>
        <p:spPr>
          <a:xfrm rot="16200000">
            <a:off x="21336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0" y="9144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7" name="Isosceles Triangle 46"/>
          <p:cNvSpPr/>
          <p:nvPr/>
        </p:nvSpPr>
        <p:spPr>
          <a:xfrm rot="5400000">
            <a:off x="3124200" y="990600"/>
            <a:ext cx="3810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21336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14600" y="14478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0" name="Isosceles Triangle 49"/>
          <p:cNvSpPr/>
          <p:nvPr/>
        </p:nvSpPr>
        <p:spPr>
          <a:xfrm rot="5400000">
            <a:off x="3124200" y="1524000"/>
            <a:ext cx="3810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21336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14600" y="19812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4" name="Isosceles Triangle 53"/>
          <p:cNvSpPr/>
          <p:nvPr/>
        </p:nvSpPr>
        <p:spPr>
          <a:xfrm rot="5400000">
            <a:off x="3124200" y="2057400"/>
            <a:ext cx="3810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>
            <a:off x="21336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14600" y="25146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7" name="Isosceles Triangle 56"/>
          <p:cNvSpPr/>
          <p:nvPr/>
        </p:nvSpPr>
        <p:spPr>
          <a:xfrm rot="5400000">
            <a:off x="3124200" y="2590800"/>
            <a:ext cx="3810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0" y="32766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Initiative: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0" y="38100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Critical: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43434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Technique:</a:t>
            </a:r>
          </a:p>
        </p:txBody>
      </p:sp>
      <p:sp>
        <p:nvSpPr>
          <p:cNvPr id="61" name="Rectangle 60"/>
          <p:cNvSpPr/>
          <p:nvPr/>
        </p:nvSpPr>
        <p:spPr>
          <a:xfrm>
            <a:off x="0" y="4876800"/>
            <a:ext cx="1752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Dominion: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14600" y="3276600"/>
            <a:ext cx="609600" cy="381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14600" y="3810000"/>
            <a:ext cx="609600" cy="38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14600" y="4343400"/>
            <a:ext cx="609600" cy="38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14600" y="4876800"/>
            <a:ext cx="6096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9144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Health: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1400" y="1981200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Composure:</a:t>
            </a:r>
          </a:p>
          <a:p>
            <a:pPr algn="ctr"/>
            <a:r>
              <a:rPr lang="en-US" b="1" dirty="0" smtClean="0"/>
              <a:t>#</a:t>
            </a:r>
          </a:p>
        </p:txBody>
      </p:sp>
      <p:cxnSp>
        <p:nvCxnSpPr>
          <p:cNvPr id="38" name="Straight Connector 37"/>
          <p:cNvCxnSpPr>
            <a:stCxn id="36" idx="1"/>
          </p:cNvCxnSpPr>
          <p:nvPr/>
        </p:nvCxnSpPr>
        <p:spPr>
          <a:xfrm>
            <a:off x="35814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3"/>
          </p:cNvCxnSpPr>
          <p:nvPr/>
        </p:nvCxnSpPr>
        <p:spPr>
          <a:xfrm>
            <a:off x="5334000" y="2438400"/>
            <a:ext cx="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81400" y="2895600"/>
            <a:ext cx="17526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814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4000" y="1371600"/>
            <a:ext cx="0" cy="45720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81400" y="1828800"/>
            <a:ext cx="175260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6" name="Parallelogram 75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9144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Physique: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6002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Prowess: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2860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Mastery: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971800"/>
            <a:ext cx="13716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Knowledge:</a:t>
            </a:r>
          </a:p>
        </p:txBody>
      </p:sp>
      <p:sp>
        <p:nvSpPr>
          <p:cNvPr id="33" name="Isosceles Triangle 32"/>
          <p:cNvSpPr/>
          <p:nvPr/>
        </p:nvSpPr>
        <p:spPr>
          <a:xfrm rot="16200000">
            <a:off x="24384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32766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35" name="Isosceles Triangle 34"/>
          <p:cNvSpPr/>
          <p:nvPr/>
        </p:nvSpPr>
        <p:spPr>
          <a:xfrm rot="5400000">
            <a:off x="3429000" y="32766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6200000">
            <a:off x="24384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2971800"/>
            <a:ext cx="609600" cy="228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3429000" y="2971800"/>
            <a:ext cx="228600" cy="228600"/>
          </a:xfrm>
          <a:prstGeom prst="triangl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24384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43200" y="25908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3" name="Isosceles Triangle 42"/>
          <p:cNvSpPr/>
          <p:nvPr/>
        </p:nvSpPr>
        <p:spPr>
          <a:xfrm rot="5400000">
            <a:off x="3429000" y="25908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24384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2286000"/>
            <a:ext cx="6096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6" name="Isosceles Triangle 45"/>
          <p:cNvSpPr/>
          <p:nvPr/>
        </p:nvSpPr>
        <p:spPr>
          <a:xfrm rot="5400000">
            <a:off x="3429000" y="2286000"/>
            <a:ext cx="228600" cy="2286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4384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19050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3429000" y="19050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6200000">
            <a:off x="24384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43200" y="1600200"/>
            <a:ext cx="609600" cy="228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29000" y="1600200"/>
            <a:ext cx="228600" cy="228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24384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43200" y="12192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5" name="Isosceles Triangle 54"/>
          <p:cNvSpPr/>
          <p:nvPr/>
        </p:nvSpPr>
        <p:spPr>
          <a:xfrm rot="5400000">
            <a:off x="3429000" y="12192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24384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200" y="914400"/>
            <a:ext cx="609600" cy="228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#</a:t>
            </a:r>
          </a:p>
        </p:txBody>
      </p:sp>
      <p:sp>
        <p:nvSpPr>
          <p:cNvPr id="58" name="Isosceles Triangle 57"/>
          <p:cNvSpPr/>
          <p:nvPr/>
        </p:nvSpPr>
        <p:spPr>
          <a:xfrm rot="5400000">
            <a:off x="3429000" y="914400"/>
            <a:ext cx="228600" cy="22860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71600" y="9144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71600" y="1219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Athletics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71600" y="16002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Ranged: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1600" y="1905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Stealth: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600" y="22860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Mechanical: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371600" y="2590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Medicinal: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71600" y="29718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Historical: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71600" y="3276600"/>
            <a:ext cx="1066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Political: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1295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1752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0" y="2209800"/>
            <a:ext cx="3505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Talent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6670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3581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403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44958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838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8800" y="838200"/>
            <a:ext cx="350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Portrait/Paper-Doll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1295400"/>
            <a:ext cx="11430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Skin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1676400"/>
            <a:ext cx="11430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Primary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2057400"/>
            <a:ext cx="11430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Second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914400"/>
            <a:ext cx="1143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Hair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 flipH="1">
            <a:off x="54102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9144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295400"/>
            <a:ext cx="304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676400"/>
            <a:ext cx="304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057400"/>
            <a:ext cx="3048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4343400" y="1752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Color Customization: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Back/Cancel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Next/Accept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81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Info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76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Ability Scores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43600" y="57150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-228600" y="0"/>
            <a:ext cx="3962400" cy="838200"/>
          </a:xfrm>
          <a:prstGeom prst="parallelogram">
            <a:avLst>
              <a:gd name="adj" fmla="val 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838200"/>
            <a:ext cx="304800" cy="419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30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Combat HUD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524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609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09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533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4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2000" y="533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82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3810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382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58000" y="2286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34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10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48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86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524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200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2286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38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72000" y="1524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810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048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86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1524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382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20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58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34000" y="762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810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48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86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24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2000" y="76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38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620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58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6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34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7200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48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86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24000" y="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0" y="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620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09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048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524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6200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3048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609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33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2286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4000" y="1524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7200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0" y="762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10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62000" y="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58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72000" y="2286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0000" y="3048000"/>
            <a:ext cx="762000" cy="76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000" y="3048000"/>
            <a:ext cx="762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>
            <a:stCxn id="1026" idx="3"/>
          </p:cNvCxnSpPr>
          <p:nvPr/>
        </p:nvCxnSpPr>
        <p:spPr>
          <a:xfrm flipV="1">
            <a:off x="3048000" y="2686050"/>
            <a:ext cx="2667000" cy="742950"/>
          </a:xfrm>
          <a:prstGeom prst="bentConnector3">
            <a:avLst>
              <a:gd name="adj1" fmla="val 4208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286000" y="3048000"/>
            <a:ext cx="762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-Shape 112"/>
          <p:cNvSpPr/>
          <p:nvPr/>
        </p:nvSpPr>
        <p:spPr>
          <a:xfrm>
            <a:off x="22098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-Shape 113"/>
          <p:cNvSpPr/>
          <p:nvPr/>
        </p:nvSpPr>
        <p:spPr>
          <a:xfrm rot="16200000">
            <a:off x="2895600" y="36576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-Shape 114"/>
          <p:cNvSpPr/>
          <p:nvPr/>
        </p:nvSpPr>
        <p:spPr>
          <a:xfrm rot="5400000">
            <a:off x="22098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-Shape 115"/>
          <p:cNvSpPr/>
          <p:nvPr/>
        </p:nvSpPr>
        <p:spPr>
          <a:xfrm rot="10800000">
            <a:off x="2895600" y="2971800"/>
            <a:ext cx="228600" cy="2286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524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152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Oval 128"/>
          <p:cNvSpPr/>
          <p:nvPr/>
        </p:nvSpPr>
        <p:spPr>
          <a:xfrm>
            <a:off x="4572000" y="1524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5400000">
            <a:off x="4572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" name="Oval 129"/>
          <p:cNvSpPr/>
          <p:nvPr/>
        </p:nvSpPr>
        <p:spPr>
          <a:xfrm>
            <a:off x="8382000" y="76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 rot="10800000">
            <a:off x="8382000" y="76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Oval 130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Oval 131"/>
          <p:cNvSpPr/>
          <p:nvPr/>
        </p:nvSpPr>
        <p:spPr>
          <a:xfrm>
            <a:off x="5334000" y="152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5334000" y="152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Oval 132"/>
          <p:cNvSpPr/>
          <p:nvPr/>
        </p:nvSpPr>
        <p:spPr>
          <a:xfrm>
            <a:off x="4572000" y="3048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858000" y="5334000"/>
            <a:ext cx="7620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 rot="16200000">
            <a:off x="4572000" y="3048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858000" y="5334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Oval 134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181600" y="25146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602</Words>
  <Application>Microsoft Office PowerPoint</Application>
  <PresentationFormat>On-screen Show (4:3)</PresentationFormat>
  <Paragraphs>512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Main Menu</vt:lpstr>
      <vt:lpstr>PowerPoint Presentation</vt:lpstr>
      <vt:lpstr>Character Creation</vt:lpstr>
      <vt:lpstr>PowerPoint Presentation</vt:lpstr>
      <vt:lpstr>PowerPoint Presentation</vt:lpstr>
      <vt:lpstr>PowerPoint Presentation</vt:lpstr>
      <vt:lpstr>PowerPoint Presentation</vt:lpstr>
      <vt:lpstr>Combat HUD</vt:lpstr>
      <vt:lpstr>PowerPoint Presentation</vt:lpstr>
      <vt:lpstr>PowerPoint Presentation</vt:lpstr>
      <vt:lpstr>Character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</vt:lpstr>
      <vt:lpstr>PowerPoint Presentation</vt:lpstr>
      <vt:lpstr>Options</vt:lpstr>
      <vt:lpstr>PowerPoint Presentation</vt:lpstr>
      <vt:lpstr>Game Over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Jonathan Stevens</cp:lastModifiedBy>
  <cp:revision>41</cp:revision>
  <dcterms:created xsi:type="dcterms:W3CDTF">2014-10-14T07:04:55Z</dcterms:created>
  <dcterms:modified xsi:type="dcterms:W3CDTF">2014-11-17T02:10:55Z</dcterms:modified>
</cp:coreProperties>
</file>