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06C5-CF9F-4C4E-9652-FCBDF3A8A5BF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38E2-5802-4FE3-8505-2224872F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/>
          <p:cNvSpPr/>
          <p:nvPr/>
        </p:nvSpPr>
        <p:spPr>
          <a:xfrm rot="16200000">
            <a:off x="4152900" y="952500"/>
            <a:ext cx="914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 rot="16200000">
            <a:off x="35052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Snip Same Side Corner Rectangle 242"/>
          <p:cNvSpPr/>
          <p:nvPr/>
        </p:nvSpPr>
        <p:spPr>
          <a:xfrm rot="16200000">
            <a:off x="3276600" y="3352800"/>
            <a:ext cx="1066800" cy="10668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AC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Snip Same Side Corner Rectangle 243"/>
          <p:cNvSpPr/>
          <p:nvPr/>
        </p:nvSpPr>
        <p:spPr>
          <a:xfrm rot="16200000">
            <a:off x="3581400" y="3962400"/>
            <a:ext cx="457200" cy="4572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41148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rot="16200000">
            <a:off x="5791200" y="76200"/>
            <a:ext cx="914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 rot="16200000">
            <a:off x="5105400" y="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 rot="16200000">
            <a:off x="5105400" y="22860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 rot="16200000">
            <a:off x="5105400" y="45720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 rot="16200000">
            <a:off x="5105400" y="68580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 rot="16200000">
            <a:off x="5334000" y="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 rot="16200000">
            <a:off x="5334000" y="22860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334000" y="45720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 rot="16200000">
            <a:off x="5334000" y="685800"/>
            <a:ext cx="228600" cy="2286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 rot="16200000">
            <a:off x="4114800" y="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 rot="16200000">
            <a:off x="4114800" y="2286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 rot="16200000">
            <a:off x="4114800" y="4572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 rot="16200000">
            <a:off x="4114800" y="6858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4343400" y="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4343400" y="2286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4343400" y="4572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4343400" y="6858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4572000" y="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 rot="16200000">
            <a:off x="4572000" y="2286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 rot="16200000">
            <a:off x="4572000" y="4572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 rot="16200000">
            <a:off x="4572000" y="6858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 rot="16200000">
            <a:off x="4800600" y="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4800600" y="2286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 rot="16200000">
            <a:off x="4800600" y="4572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4800600" y="685800"/>
            <a:ext cx="228600" cy="22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Sheet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1638300" y="4152900"/>
            <a:ext cx="5181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409700" y="5753100"/>
            <a:ext cx="19050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Ability Scores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26670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Sturdy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31242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Perception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7338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41910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W-VER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Well-Versed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2819401" y="5638800"/>
            <a:ext cx="4572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276601" y="5638801"/>
            <a:ext cx="457200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3886201" y="5638801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343401" y="5638801"/>
            <a:ext cx="457200" cy="3048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819401" y="5105400"/>
            <a:ext cx="4572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3276601" y="5105401"/>
            <a:ext cx="457200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886201" y="5105401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4343401" y="5105401"/>
            <a:ext cx="457200" cy="3048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2247901" y="6362699"/>
            <a:ext cx="761999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Ability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2400301" y="56769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Base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2400301" y="51435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1562100" y="4000500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Defenses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990600" y="1524000"/>
            <a:ext cx="3352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Equipment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Snip Same Side Corner Rectangle 22"/>
          <p:cNvSpPr/>
          <p:nvPr/>
        </p:nvSpPr>
        <p:spPr>
          <a:xfrm rot="16200000">
            <a:off x="3810001" y="3886201"/>
            <a:ext cx="1066800" cy="10668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CP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 rot="16200000">
            <a:off x="2743201" y="3886201"/>
            <a:ext cx="1066800" cy="10668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8956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0480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Chest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33528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Pants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35052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Boots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4300" y="2095500"/>
            <a:ext cx="609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Shoulder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5448300" y="4914900"/>
            <a:ext cx="609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Right Hand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36576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5448300" y="2705100"/>
            <a:ext cx="609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Left Hand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4914900" y="4686300"/>
            <a:ext cx="40386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Skills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7086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Physique: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7467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Prowess: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7848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Mastery: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8229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Knowledge: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429500" y="33909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7810500" y="3390900"/>
            <a:ext cx="381000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8191500" y="33909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8572500" y="3390900"/>
            <a:ext cx="381000" cy="3048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6667500" y="62103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7315200" y="4343400"/>
            <a:ext cx="4572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6200000">
            <a:off x="6972300" y="43053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Total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7353300" y="38481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6819900" y="3619500"/>
            <a:ext cx="762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Base  +  Mod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7010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Athletics: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7162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Melee: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7391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Ranged: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7543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Stealth: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8153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Historical: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6200000">
            <a:off x="8305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Political: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7772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Mechanical: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7924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Medicinal: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7467600" y="4343400"/>
            <a:ext cx="4572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7505700" y="38481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7696200" y="4343400"/>
            <a:ext cx="4572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7734300" y="38481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7848600" y="4343400"/>
            <a:ext cx="4572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7886700" y="38481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8077200" y="4343400"/>
            <a:ext cx="4572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 rot="16200000">
            <a:off x="8115300" y="38481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8229600" y="4343400"/>
            <a:ext cx="4572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 rot="16200000">
            <a:off x="8267700" y="38481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 rot="16200000">
            <a:off x="8458200" y="4343400"/>
            <a:ext cx="4572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 rot="16200000">
            <a:off x="8496300" y="38481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8610600" y="4343400"/>
            <a:ext cx="4572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 rot="16200000">
            <a:off x="8648700" y="38481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6667500" y="51435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Skill 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 rot="16200000">
            <a:off x="6134100" y="1866900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Features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7353300" y="30099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 rot="16200000">
            <a:off x="7010400" y="2971800"/>
            <a:ext cx="381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SR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7505700" y="30099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 rot="16200000">
            <a:off x="7734300" y="30099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 rot="16200000">
            <a:off x="7886700" y="30099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8115300" y="30099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8267700" y="30099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8496300" y="30099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8648700" y="30099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304800" y="58674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Player Name: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 rot="16200000">
            <a:off x="533400" y="58674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Character Name: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1181100" y="4533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Sex: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638300" y="6286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Height: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300990" y="4110990"/>
            <a:ext cx="176022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529590" y="4110990"/>
            <a:ext cx="176022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 rot="16200000">
            <a:off x="1181100" y="6286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Race: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1638300" y="4533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Weight: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1219200" y="36576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16200000">
            <a:off x="1676400" y="5410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 rot="16200000">
            <a:off x="1219200" y="5410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676400" y="36576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990600" y="58674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Background: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 rot="16200000">
            <a:off x="986790" y="4110990"/>
            <a:ext cx="176022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 rot="16200000">
            <a:off x="990600" y="2819400"/>
            <a:ext cx="838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Level: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 rot="16200000">
            <a:off x="762000" y="2819400"/>
            <a:ext cx="838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990600" y="1981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 rot="16200000">
            <a:off x="762000" y="1981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952500" y="114300"/>
            <a:ext cx="16764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31242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 rot="16200000">
            <a:off x="31242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 rot="16200000">
            <a:off x="31242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 rot="16200000">
            <a:off x="31242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 rot="16200000">
            <a:off x="33528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 rot="16200000">
            <a:off x="33528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 rot="16200000">
            <a:off x="33528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 rot="16200000">
            <a:off x="33528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35814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 rot="16200000">
            <a:off x="35814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 rot="16200000">
            <a:off x="35814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 rot="16200000">
            <a:off x="35814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38100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 rot="16200000">
            <a:off x="38100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rot="16200000">
            <a:off x="38100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rot="16200000">
            <a:off x="38100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 rot="16200000">
            <a:off x="2476500" y="342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Inventory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114300" y="723900"/>
            <a:ext cx="1676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Portrait/Looks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5295900" y="342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Wealth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 rot="16200000">
            <a:off x="27432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 rot="16200000">
            <a:off x="28956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32004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33528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Snip Same Side Corner Rectangle 184"/>
          <p:cNvSpPr/>
          <p:nvPr/>
        </p:nvSpPr>
        <p:spPr>
          <a:xfrm rot="16200000">
            <a:off x="3048001" y="4495801"/>
            <a:ext cx="457200" cy="4572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Snip Same Side Corner Rectangle 185"/>
          <p:cNvSpPr/>
          <p:nvPr/>
        </p:nvSpPr>
        <p:spPr>
          <a:xfrm rot="16200000">
            <a:off x="4114801" y="4495801"/>
            <a:ext cx="457200" cy="4572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 rot="16200000">
            <a:off x="2736623" y="465477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 rot="16200000">
            <a:off x="3803423" y="465477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Straight Connector 214"/>
          <p:cNvCxnSpPr>
            <a:stCxn id="14" idx="1"/>
            <a:endCxn id="14" idx="0"/>
          </p:cNvCxnSpPr>
          <p:nvPr/>
        </p:nvCxnSpPr>
        <p:spPr>
          <a:xfrm flipH="1" flipV="1">
            <a:off x="3276601" y="3886201"/>
            <a:ext cx="533400" cy="5334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4" idx="1"/>
            <a:endCxn id="185" idx="2"/>
          </p:cNvCxnSpPr>
          <p:nvPr/>
        </p:nvCxnSpPr>
        <p:spPr>
          <a:xfrm flipH="1">
            <a:off x="3276601" y="4419601"/>
            <a:ext cx="533400" cy="5334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85" idx="1"/>
            <a:endCxn id="185" idx="0"/>
          </p:cNvCxnSpPr>
          <p:nvPr/>
        </p:nvCxnSpPr>
        <p:spPr>
          <a:xfrm flipH="1" flipV="1">
            <a:off x="3276601" y="4495801"/>
            <a:ext cx="228600" cy="2286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3" idx="1"/>
            <a:endCxn id="23" idx="0"/>
          </p:cNvCxnSpPr>
          <p:nvPr/>
        </p:nvCxnSpPr>
        <p:spPr>
          <a:xfrm flipH="1" flipV="1">
            <a:off x="4343401" y="3886201"/>
            <a:ext cx="533400" cy="5334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3" idx="1"/>
            <a:endCxn id="186" idx="2"/>
          </p:cNvCxnSpPr>
          <p:nvPr/>
        </p:nvCxnSpPr>
        <p:spPr>
          <a:xfrm flipH="1">
            <a:off x="4343401" y="4419601"/>
            <a:ext cx="533400" cy="5334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86" idx="1"/>
            <a:endCxn id="186" idx="0"/>
          </p:cNvCxnSpPr>
          <p:nvPr/>
        </p:nvCxnSpPr>
        <p:spPr>
          <a:xfrm flipH="1" flipV="1">
            <a:off x="4343401" y="4495801"/>
            <a:ext cx="228600" cy="2286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 rot="16200000">
            <a:off x="800100" y="2400300"/>
            <a:ext cx="1676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Experience: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 rot="16200000">
            <a:off x="1295400" y="2133600"/>
            <a:ext cx="1676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 rot="16200000">
            <a:off x="30099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 rot="16200000">
            <a:off x="31623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 rot="16200000">
            <a:off x="34671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 rot="16200000">
            <a:off x="36195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 rot="16200000">
            <a:off x="37719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 rot="16200000">
            <a:off x="2171700" y="1638300"/>
            <a:ext cx="1524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Armor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 rot="16200000">
            <a:off x="2743200" y="2590800"/>
            <a:ext cx="381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AC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Left Brace 241"/>
          <p:cNvSpPr/>
          <p:nvPr/>
        </p:nvSpPr>
        <p:spPr>
          <a:xfrm rot="16200000">
            <a:off x="3543300" y="2552700"/>
            <a:ext cx="381000" cy="1219200"/>
          </a:xfrm>
          <a:prstGeom prst="leftBrace">
            <a:avLst>
              <a:gd name="adj1" fmla="val 28333"/>
              <a:gd name="adj2" fmla="val 560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rot="16200000">
            <a:off x="6324600" y="457200"/>
            <a:ext cx="1219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Talents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15200" y="990600"/>
            <a:ext cx="1600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 rot="16200000">
            <a:off x="7505700" y="-419100"/>
            <a:ext cx="1219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 rot="16200000">
            <a:off x="4305300" y="5981700"/>
            <a:ext cx="1447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Combat Scores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 rot="16200000">
            <a:off x="5448301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 rot="16200000">
            <a:off x="5143501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Initiative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 rot="16200000">
            <a:off x="5753101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Handling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 rot="16200000">
            <a:off x="6057905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Dominion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rot="16200000">
            <a:off x="32004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Gloves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 rot="16200000">
            <a:off x="30480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 rot="16200000">
            <a:off x="33147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 rot="16200000">
            <a:off x="4114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Hit/Range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4838701" y="6286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 rot="16200000">
            <a:off x="5067300" y="55245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 rot="16200000">
            <a:off x="5372100" y="5524500"/>
            <a:ext cx="457200" cy="22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 rot="16200000">
            <a:off x="5676900" y="5524500"/>
            <a:ext cx="457200" cy="2286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 rot="16200000">
            <a:off x="5981700" y="5524500"/>
            <a:ext cx="4572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 rot="16200000">
            <a:off x="6286500" y="5524500"/>
            <a:ext cx="457200" cy="2286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 rot="16200000">
            <a:off x="42672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 rot="16200000">
            <a:off x="4419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 rot="16200000">
            <a:off x="45720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 rot="16200000">
            <a:off x="4038600" y="25908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 rot="16200000">
            <a:off x="42672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 rot="16200000">
            <a:off x="44196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 rot="16200000">
            <a:off x="45720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 rot="16200000">
            <a:off x="47244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 rot="16200000">
            <a:off x="47244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 rot="16200000">
            <a:off x="56388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 rot="16200000">
            <a:off x="56388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Hit/Range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 rot="16200000">
            <a:off x="57912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 rot="16200000">
            <a:off x="59436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 rot="16200000">
            <a:off x="60960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 rot="16200000">
            <a:off x="57912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 rot="16200000">
            <a:off x="59436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 rot="16200000">
            <a:off x="60960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 rot="16200000">
            <a:off x="62484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 rot="16200000">
            <a:off x="62484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 rot="16200000">
            <a:off x="56388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 rot="16200000">
            <a:off x="57912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 rot="16200000">
            <a:off x="59436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 rot="16200000">
            <a:off x="60960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 rot="16200000">
            <a:off x="62484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 rot="16200000">
            <a:off x="5448300" y="20955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 rot="16200000">
            <a:off x="5448300" y="43053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 rot="16200000">
            <a:off x="5638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Hit/Range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 rot="16200000">
            <a:off x="57912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 rot="16200000">
            <a:off x="5943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 rot="16200000">
            <a:off x="60960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 rot="16200000">
            <a:off x="62484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 rot="16200000">
            <a:off x="5295900" y="1333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 rot="16200000">
            <a:off x="5791200" y="1066800"/>
            <a:ext cx="914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5295900" y="35433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5791200" y="3276600"/>
            <a:ext cx="914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 rot="16200000">
            <a:off x="3314700" y="3009900"/>
            <a:ext cx="434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Weapons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 rot="16200000">
            <a:off x="4000500" y="1333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127</Words>
  <Application>Microsoft Office PowerPoint</Application>
  <PresentationFormat>On-screen Show (4:3)</PresentationFormat>
  <Paragraphs>99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Ryan Torres</cp:lastModifiedBy>
  <cp:revision>108</cp:revision>
  <dcterms:created xsi:type="dcterms:W3CDTF">2013-12-21T22:29:36Z</dcterms:created>
  <dcterms:modified xsi:type="dcterms:W3CDTF">2014-07-30T06:01:07Z</dcterms:modified>
</cp:coreProperties>
</file>