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5D4B-9694-402B-AF4A-5943D117BD30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0FDE-8C6B-4D6B-843F-C624B207F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3009900" y="3009900"/>
            <a:ext cx="68580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Sheet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800100" y="4991100"/>
            <a:ext cx="3505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Personal Information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304800" y="5867400"/>
            <a:ext cx="1752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Team Name: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533400" y="5867400"/>
            <a:ext cx="1752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Character Roster: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300990" y="4110990"/>
            <a:ext cx="176022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876300" y="57531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990600" y="4572000"/>
            <a:ext cx="838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Level: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952500" y="36957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762000" y="4114800"/>
            <a:ext cx="1752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Experience: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1447800" y="3657600"/>
            <a:ext cx="1752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1066800" y="243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1066800" y="2667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10668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10668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1295400" y="243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1295400" y="2667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2954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12954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24000" y="243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1524000" y="2667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15240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15240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752600" y="243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1752600" y="2667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17526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17526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-723900" y="1562100"/>
            <a:ext cx="3352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Stash</a:t>
            </a:r>
          </a:p>
        </p:txBody>
      </p:sp>
      <p:sp>
        <p:nvSpPr>
          <p:cNvPr id="46" name="Rectangle 45"/>
          <p:cNvSpPr/>
          <p:nvPr/>
        </p:nvSpPr>
        <p:spPr>
          <a:xfrm rot="16200000">
            <a:off x="1104900" y="57531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1333500" y="57531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1562100" y="57531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1790700" y="57531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019300" y="57531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1981200" y="243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1981200" y="2667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19812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19812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2209800" y="243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2209800" y="2667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22098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22098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2438400" y="243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 rot="16200000">
            <a:off x="2438400" y="2667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24384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 rot="16200000">
            <a:off x="24384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 rot="16200000">
            <a:off x="2667000" y="24384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2667000" y="2667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2667000" y="2895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2667000" y="3124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1066800" y="1524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6200000">
            <a:off x="1066800" y="175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1066800" y="198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1066800" y="220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1295400" y="1524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1295400" y="175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1295400" y="198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1295400" y="220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1524000" y="1524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16200000">
            <a:off x="1524000" y="175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 rot="16200000">
            <a:off x="1524000" y="198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1524000" y="220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6200000">
            <a:off x="1752600" y="1524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1752600" y="175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 rot="16200000">
            <a:off x="1752600" y="198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 rot="16200000">
            <a:off x="1752600" y="220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1981200" y="1524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 rot="16200000">
            <a:off x="1981200" y="175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1981200" y="198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1981200" y="220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2209800" y="1524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2209800" y="175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 rot="16200000">
            <a:off x="2209800" y="198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 rot="16200000">
            <a:off x="2209800" y="220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2438400" y="1524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 rot="16200000">
            <a:off x="2438400" y="175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 rot="16200000">
            <a:off x="2438400" y="198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6200000">
            <a:off x="2438400" y="220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 rot="16200000">
            <a:off x="2667000" y="15240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 rot="16200000">
            <a:off x="2667000" y="1752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2667000" y="1981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 rot="16200000">
            <a:off x="2667000" y="2209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 rot="16200000">
            <a:off x="1333500" y="-38100"/>
            <a:ext cx="15240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419100" y="647700"/>
            <a:ext cx="15240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Wealth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 rot="16200000">
            <a:off x="1524000" y="66294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 rot="16200000">
            <a:off x="1752600" y="66294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 rot="16200000">
            <a:off x="1981200" y="66294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6200000">
            <a:off x="2209800" y="66294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6200000">
            <a:off x="2438400" y="66294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 rot="16200000">
            <a:off x="2667000" y="66294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1295400" y="4953000"/>
            <a:ext cx="35052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Compatability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 rot="16200000">
            <a:off x="3695700" y="40005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3124200" y="43434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 rot="10800000">
            <a:off x="3657600" y="48768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Portrait: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 rot="16200000">
            <a:off x="3429000" y="48768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 rot="16200000">
            <a:off x="3695700" y="57531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 rot="16200000">
            <a:off x="3124200" y="60960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 rot="10800000">
            <a:off x="3657600" y="66294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Portrait: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 rot="16200000">
            <a:off x="3429000" y="66294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" name="Rectangle 303"/>
          <p:cNvSpPr/>
          <p:nvPr/>
        </p:nvSpPr>
        <p:spPr>
          <a:xfrm rot="16200000">
            <a:off x="33147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 rot="16200000">
            <a:off x="35433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 rot="16200000">
            <a:off x="37719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 rot="16200000">
            <a:off x="40005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 rot="16200000">
            <a:off x="42291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 rot="16200000">
            <a:off x="34290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 rot="16200000">
            <a:off x="36576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 rot="16200000">
            <a:off x="38862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 rot="16200000">
            <a:off x="41148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tangle 312"/>
          <p:cNvSpPr/>
          <p:nvPr/>
        </p:nvSpPr>
        <p:spPr>
          <a:xfrm rot="16200000">
            <a:off x="43434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 rot="16200000">
            <a:off x="33147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tangle 314"/>
          <p:cNvSpPr/>
          <p:nvPr/>
        </p:nvSpPr>
        <p:spPr>
          <a:xfrm rot="16200000">
            <a:off x="35433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tangle 315"/>
          <p:cNvSpPr/>
          <p:nvPr/>
        </p:nvSpPr>
        <p:spPr>
          <a:xfrm rot="16200000">
            <a:off x="37719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40005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tangle 317"/>
          <p:cNvSpPr/>
          <p:nvPr/>
        </p:nvSpPr>
        <p:spPr>
          <a:xfrm rot="16200000">
            <a:off x="42291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" name="Rectangle 318"/>
          <p:cNvSpPr/>
          <p:nvPr/>
        </p:nvSpPr>
        <p:spPr>
          <a:xfrm rot="16200000">
            <a:off x="34290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 rot="16200000">
            <a:off x="36576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tangle 320"/>
          <p:cNvSpPr/>
          <p:nvPr/>
        </p:nvSpPr>
        <p:spPr>
          <a:xfrm rot="16200000">
            <a:off x="38862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2" name="Rectangle 321"/>
          <p:cNvSpPr/>
          <p:nvPr/>
        </p:nvSpPr>
        <p:spPr>
          <a:xfrm rot="16200000">
            <a:off x="41148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3" name="Rectangle 322"/>
          <p:cNvSpPr/>
          <p:nvPr/>
        </p:nvSpPr>
        <p:spPr>
          <a:xfrm rot="16200000">
            <a:off x="43434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Rectangle 323"/>
          <p:cNvSpPr/>
          <p:nvPr/>
        </p:nvSpPr>
        <p:spPr>
          <a:xfrm rot="16200000">
            <a:off x="2781300" y="62103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5" name="Rectangle 324"/>
          <p:cNvSpPr/>
          <p:nvPr/>
        </p:nvSpPr>
        <p:spPr>
          <a:xfrm rot="16200000">
            <a:off x="2781300" y="44577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6" name="Rectangle 325"/>
          <p:cNvSpPr/>
          <p:nvPr/>
        </p:nvSpPr>
        <p:spPr>
          <a:xfrm rot="16200000">
            <a:off x="2971800" y="5334000"/>
            <a:ext cx="685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D.S. %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" name="Rectangle 326"/>
          <p:cNvSpPr/>
          <p:nvPr/>
        </p:nvSpPr>
        <p:spPr>
          <a:xfrm rot="16200000">
            <a:off x="2971800" y="3581400"/>
            <a:ext cx="685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D.S. %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" name="Rectangle 327"/>
          <p:cNvSpPr/>
          <p:nvPr/>
        </p:nvSpPr>
        <p:spPr>
          <a:xfrm rot="16200000">
            <a:off x="5067300" y="40005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 rot="16200000">
            <a:off x="4495800" y="43434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 rot="10800000">
            <a:off x="5029200" y="48768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Portrait: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 rot="16200000">
            <a:off x="4800600" y="48768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 rot="16200000">
            <a:off x="5067300" y="57531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 rot="16200000">
            <a:off x="4495800" y="60960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 rot="10800000">
            <a:off x="5029200" y="66294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Portrait: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5" name="Rectangle 334"/>
          <p:cNvSpPr/>
          <p:nvPr/>
        </p:nvSpPr>
        <p:spPr>
          <a:xfrm rot="16200000">
            <a:off x="4800600" y="66294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6" name="Rectangle 335"/>
          <p:cNvSpPr/>
          <p:nvPr/>
        </p:nvSpPr>
        <p:spPr>
          <a:xfrm rot="16200000">
            <a:off x="46863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" name="Rectangle 336"/>
          <p:cNvSpPr/>
          <p:nvPr/>
        </p:nvSpPr>
        <p:spPr>
          <a:xfrm rot="16200000">
            <a:off x="49149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8" name="Rectangle 337"/>
          <p:cNvSpPr/>
          <p:nvPr/>
        </p:nvSpPr>
        <p:spPr>
          <a:xfrm rot="16200000">
            <a:off x="51435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" name="Rectangle 338"/>
          <p:cNvSpPr/>
          <p:nvPr/>
        </p:nvSpPr>
        <p:spPr>
          <a:xfrm rot="16200000">
            <a:off x="53721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0" name="Rectangle 339"/>
          <p:cNvSpPr/>
          <p:nvPr/>
        </p:nvSpPr>
        <p:spPr>
          <a:xfrm rot="16200000">
            <a:off x="56007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1" name="Rectangle 340"/>
          <p:cNvSpPr/>
          <p:nvPr/>
        </p:nvSpPr>
        <p:spPr>
          <a:xfrm rot="16200000">
            <a:off x="48006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2" name="Rectangle 341"/>
          <p:cNvSpPr/>
          <p:nvPr/>
        </p:nvSpPr>
        <p:spPr>
          <a:xfrm rot="16200000">
            <a:off x="50292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 rot="16200000">
            <a:off x="52578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4" name="Rectangle 343"/>
          <p:cNvSpPr/>
          <p:nvPr/>
        </p:nvSpPr>
        <p:spPr>
          <a:xfrm rot="16200000">
            <a:off x="54864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5" name="Rectangle 344"/>
          <p:cNvSpPr/>
          <p:nvPr/>
        </p:nvSpPr>
        <p:spPr>
          <a:xfrm rot="16200000">
            <a:off x="57150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6" name="Rectangle 345"/>
          <p:cNvSpPr/>
          <p:nvPr/>
        </p:nvSpPr>
        <p:spPr>
          <a:xfrm rot="16200000">
            <a:off x="46863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7" name="Rectangle 346"/>
          <p:cNvSpPr/>
          <p:nvPr/>
        </p:nvSpPr>
        <p:spPr>
          <a:xfrm rot="16200000">
            <a:off x="49149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" name="Rectangle 347"/>
          <p:cNvSpPr/>
          <p:nvPr/>
        </p:nvSpPr>
        <p:spPr>
          <a:xfrm rot="16200000">
            <a:off x="51435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9" name="Rectangle 348"/>
          <p:cNvSpPr/>
          <p:nvPr/>
        </p:nvSpPr>
        <p:spPr>
          <a:xfrm rot="16200000">
            <a:off x="53721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0" name="Rectangle 349"/>
          <p:cNvSpPr/>
          <p:nvPr/>
        </p:nvSpPr>
        <p:spPr>
          <a:xfrm rot="16200000">
            <a:off x="56007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1" name="Rectangle 350"/>
          <p:cNvSpPr/>
          <p:nvPr/>
        </p:nvSpPr>
        <p:spPr>
          <a:xfrm rot="16200000">
            <a:off x="48006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" name="Rectangle 351"/>
          <p:cNvSpPr/>
          <p:nvPr/>
        </p:nvSpPr>
        <p:spPr>
          <a:xfrm rot="16200000">
            <a:off x="50292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3" name="Rectangle 352"/>
          <p:cNvSpPr/>
          <p:nvPr/>
        </p:nvSpPr>
        <p:spPr>
          <a:xfrm rot="16200000">
            <a:off x="52578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" name="Rectangle 353"/>
          <p:cNvSpPr/>
          <p:nvPr/>
        </p:nvSpPr>
        <p:spPr>
          <a:xfrm rot="16200000">
            <a:off x="54864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Rectangle 354"/>
          <p:cNvSpPr/>
          <p:nvPr/>
        </p:nvSpPr>
        <p:spPr>
          <a:xfrm rot="16200000">
            <a:off x="57150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" name="Rectangle 355"/>
          <p:cNvSpPr/>
          <p:nvPr/>
        </p:nvSpPr>
        <p:spPr>
          <a:xfrm rot="16200000">
            <a:off x="2933700" y="4991100"/>
            <a:ext cx="3505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7" name="Rectangle 356"/>
          <p:cNvSpPr/>
          <p:nvPr/>
        </p:nvSpPr>
        <p:spPr>
          <a:xfrm rot="16200000">
            <a:off x="6438900" y="40005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" name="Rectangle 357"/>
          <p:cNvSpPr/>
          <p:nvPr/>
        </p:nvSpPr>
        <p:spPr>
          <a:xfrm rot="16200000">
            <a:off x="5867400" y="43434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9" name="Rectangle 358"/>
          <p:cNvSpPr/>
          <p:nvPr/>
        </p:nvSpPr>
        <p:spPr>
          <a:xfrm rot="10800000">
            <a:off x="6400800" y="48768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Portrait: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" name="Rectangle 359"/>
          <p:cNvSpPr/>
          <p:nvPr/>
        </p:nvSpPr>
        <p:spPr>
          <a:xfrm rot="16200000">
            <a:off x="6172200" y="48768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Rectangle 360"/>
          <p:cNvSpPr/>
          <p:nvPr/>
        </p:nvSpPr>
        <p:spPr>
          <a:xfrm rot="16200000">
            <a:off x="6438900" y="57531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2" name="Rectangle 361"/>
          <p:cNvSpPr/>
          <p:nvPr/>
        </p:nvSpPr>
        <p:spPr>
          <a:xfrm rot="16200000">
            <a:off x="5867400" y="60960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3" name="Rectangle 362"/>
          <p:cNvSpPr/>
          <p:nvPr/>
        </p:nvSpPr>
        <p:spPr>
          <a:xfrm rot="10800000">
            <a:off x="6400800" y="66294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Portrait: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Rectangle 363"/>
          <p:cNvSpPr/>
          <p:nvPr/>
        </p:nvSpPr>
        <p:spPr>
          <a:xfrm rot="16200000">
            <a:off x="6172200" y="66294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5" name="Rectangle 364"/>
          <p:cNvSpPr/>
          <p:nvPr/>
        </p:nvSpPr>
        <p:spPr>
          <a:xfrm rot="16200000">
            <a:off x="62865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6" name="Rectangle 365"/>
          <p:cNvSpPr/>
          <p:nvPr/>
        </p:nvSpPr>
        <p:spPr>
          <a:xfrm rot="16200000">
            <a:off x="65151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7" name="Rectangle 366"/>
          <p:cNvSpPr/>
          <p:nvPr/>
        </p:nvSpPr>
        <p:spPr>
          <a:xfrm rot="16200000">
            <a:off x="67437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" name="Rectangle 367"/>
          <p:cNvSpPr/>
          <p:nvPr/>
        </p:nvSpPr>
        <p:spPr>
          <a:xfrm rot="16200000">
            <a:off x="60579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 rot="16200000">
            <a:off x="6972300" y="52197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 rot="16200000">
            <a:off x="64008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1" name="Rectangle 370"/>
          <p:cNvSpPr/>
          <p:nvPr/>
        </p:nvSpPr>
        <p:spPr>
          <a:xfrm rot="16200000">
            <a:off x="66294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" name="Rectangle 371"/>
          <p:cNvSpPr/>
          <p:nvPr/>
        </p:nvSpPr>
        <p:spPr>
          <a:xfrm rot="16200000">
            <a:off x="68580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3" name="Rectangle 372"/>
          <p:cNvSpPr/>
          <p:nvPr/>
        </p:nvSpPr>
        <p:spPr>
          <a:xfrm rot="16200000">
            <a:off x="61722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4" name="Rectangle 373"/>
          <p:cNvSpPr/>
          <p:nvPr/>
        </p:nvSpPr>
        <p:spPr>
          <a:xfrm rot="16200000">
            <a:off x="7086600" y="55626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5" name="Rectangle 374"/>
          <p:cNvSpPr/>
          <p:nvPr/>
        </p:nvSpPr>
        <p:spPr>
          <a:xfrm rot="16200000">
            <a:off x="60579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6" name="Rectangle 375"/>
          <p:cNvSpPr/>
          <p:nvPr/>
        </p:nvSpPr>
        <p:spPr>
          <a:xfrm rot="16200000">
            <a:off x="65151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7" name="Rectangle 376"/>
          <p:cNvSpPr/>
          <p:nvPr/>
        </p:nvSpPr>
        <p:spPr>
          <a:xfrm rot="16200000">
            <a:off x="67437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" name="Rectangle 377"/>
          <p:cNvSpPr/>
          <p:nvPr/>
        </p:nvSpPr>
        <p:spPr>
          <a:xfrm rot="16200000">
            <a:off x="69723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" name="Rectangle 378"/>
          <p:cNvSpPr/>
          <p:nvPr/>
        </p:nvSpPr>
        <p:spPr>
          <a:xfrm rot="16200000">
            <a:off x="6286500" y="3467100"/>
            <a:ext cx="457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" name="Rectangle 379"/>
          <p:cNvSpPr/>
          <p:nvPr/>
        </p:nvSpPr>
        <p:spPr>
          <a:xfrm rot="16200000">
            <a:off x="61722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" name="Rectangle 380"/>
          <p:cNvSpPr/>
          <p:nvPr/>
        </p:nvSpPr>
        <p:spPr>
          <a:xfrm rot="16200000">
            <a:off x="66294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" name="Rectangle 381"/>
          <p:cNvSpPr/>
          <p:nvPr/>
        </p:nvSpPr>
        <p:spPr>
          <a:xfrm rot="16200000">
            <a:off x="68580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3" name="Rectangle 382"/>
          <p:cNvSpPr/>
          <p:nvPr/>
        </p:nvSpPr>
        <p:spPr>
          <a:xfrm rot="16200000">
            <a:off x="70866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4" name="Rectangle 383"/>
          <p:cNvSpPr/>
          <p:nvPr/>
        </p:nvSpPr>
        <p:spPr>
          <a:xfrm rot="16200000">
            <a:off x="6400800" y="3810000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5" name="Rectangle 384"/>
          <p:cNvSpPr/>
          <p:nvPr/>
        </p:nvSpPr>
        <p:spPr>
          <a:xfrm rot="16200000">
            <a:off x="4305300" y="4991100"/>
            <a:ext cx="3505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6" name="Rectangle 385"/>
          <p:cNvSpPr/>
          <p:nvPr/>
        </p:nvSpPr>
        <p:spPr>
          <a:xfrm rot="16200000">
            <a:off x="1371600" y="1524000"/>
            <a:ext cx="33528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Skills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7" name="Rectangle 386"/>
          <p:cNvSpPr/>
          <p:nvPr/>
        </p:nvSpPr>
        <p:spPr>
          <a:xfrm rot="16200000">
            <a:off x="3276600" y="2514600"/>
            <a:ext cx="10668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Physique: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8" name="Rectangle 387"/>
          <p:cNvSpPr/>
          <p:nvPr/>
        </p:nvSpPr>
        <p:spPr>
          <a:xfrm rot="16200000">
            <a:off x="3886200" y="2514600"/>
            <a:ext cx="10668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Prowess: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" name="Rectangle 388"/>
          <p:cNvSpPr/>
          <p:nvPr/>
        </p:nvSpPr>
        <p:spPr>
          <a:xfrm rot="16200000">
            <a:off x="4495800" y="2514600"/>
            <a:ext cx="10668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Mastery: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Rectangle 389"/>
          <p:cNvSpPr/>
          <p:nvPr/>
        </p:nvSpPr>
        <p:spPr>
          <a:xfrm rot="16200000">
            <a:off x="5105400" y="2514600"/>
            <a:ext cx="10668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Knowledge: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1" name="Rectangle 390"/>
          <p:cNvSpPr/>
          <p:nvPr/>
        </p:nvSpPr>
        <p:spPr>
          <a:xfrm rot="16200000">
            <a:off x="2743200" y="2667000"/>
            <a:ext cx="1143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2" name="Rectangle 391"/>
          <p:cNvSpPr/>
          <p:nvPr/>
        </p:nvSpPr>
        <p:spPr>
          <a:xfrm rot="16200000">
            <a:off x="3162300" y="15621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Athletics: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3" name="Rectangle 392"/>
          <p:cNvSpPr/>
          <p:nvPr/>
        </p:nvSpPr>
        <p:spPr>
          <a:xfrm rot="16200000">
            <a:off x="3390900" y="15621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Melee: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4" name="Rectangle 393"/>
          <p:cNvSpPr/>
          <p:nvPr/>
        </p:nvSpPr>
        <p:spPr>
          <a:xfrm rot="16200000">
            <a:off x="3771900" y="15621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Ranged: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5" name="Rectangle 394"/>
          <p:cNvSpPr/>
          <p:nvPr/>
        </p:nvSpPr>
        <p:spPr>
          <a:xfrm rot="16200000">
            <a:off x="4000500" y="15621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Stealth: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" name="Rectangle 395"/>
          <p:cNvSpPr/>
          <p:nvPr/>
        </p:nvSpPr>
        <p:spPr>
          <a:xfrm rot="16200000">
            <a:off x="4991100" y="15621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Historical: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7" name="Rectangle 396"/>
          <p:cNvSpPr/>
          <p:nvPr/>
        </p:nvSpPr>
        <p:spPr>
          <a:xfrm rot="16200000">
            <a:off x="5219700" y="15621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Political: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" name="Rectangle 397"/>
          <p:cNvSpPr/>
          <p:nvPr/>
        </p:nvSpPr>
        <p:spPr>
          <a:xfrm rot="16200000">
            <a:off x="4381500" y="15621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Mechanical: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" name="Rectangle 398"/>
          <p:cNvSpPr/>
          <p:nvPr/>
        </p:nvSpPr>
        <p:spPr>
          <a:xfrm rot="16200000">
            <a:off x="4610100" y="15621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Medicinal: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0" name="Rectangle 399"/>
          <p:cNvSpPr/>
          <p:nvPr/>
        </p:nvSpPr>
        <p:spPr>
          <a:xfrm rot="16200000">
            <a:off x="2781300" y="15621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Skill Name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1" name="Rectangle 400"/>
          <p:cNvSpPr/>
          <p:nvPr/>
        </p:nvSpPr>
        <p:spPr>
          <a:xfrm rot="16200000">
            <a:off x="2743200" y="457200"/>
            <a:ext cx="1143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Highest Skill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2" name="Rectangle 401"/>
          <p:cNvSpPr/>
          <p:nvPr/>
        </p:nvSpPr>
        <p:spPr>
          <a:xfrm rot="16200000">
            <a:off x="3124200" y="457200"/>
            <a:ext cx="1143000" cy="228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3" name="Rectangle 402"/>
          <p:cNvSpPr/>
          <p:nvPr/>
        </p:nvSpPr>
        <p:spPr>
          <a:xfrm rot="16200000">
            <a:off x="3352800" y="457200"/>
            <a:ext cx="1143000" cy="228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4" name="Rectangle 403"/>
          <p:cNvSpPr/>
          <p:nvPr/>
        </p:nvSpPr>
        <p:spPr>
          <a:xfrm rot="16200000">
            <a:off x="3733800" y="457200"/>
            <a:ext cx="1143000" cy="2286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" name="Rectangle 404"/>
          <p:cNvSpPr/>
          <p:nvPr/>
        </p:nvSpPr>
        <p:spPr>
          <a:xfrm rot="16200000">
            <a:off x="3962400" y="457200"/>
            <a:ext cx="1143000" cy="2286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6" name="Rectangle 405"/>
          <p:cNvSpPr/>
          <p:nvPr/>
        </p:nvSpPr>
        <p:spPr>
          <a:xfrm rot="16200000">
            <a:off x="4343400" y="457200"/>
            <a:ext cx="1143000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7" name="Rectangle 406"/>
          <p:cNvSpPr/>
          <p:nvPr/>
        </p:nvSpPr>
        <p:spPr>
          <a:xfrm rot="16200000">
            <a:off x="4572000" y="457200"/>
            <a:ext cx="1143000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8" name="Rectangle 407"/>
          <p:cNvSpPr/>
          <p:nvPr/>
        </p:nvSpPr>
        <p:spPr>
          <a:xfrm rot="16200000">
            <a:off x="4953000" y="457200"/>
            <a:ext cx="1143000" cy="2286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" name="Rectangle 408"/>
          <p:cNvSpPr/>
          <p:nvPr/>
        </p:nvSpPr>
        <p:spPr>
          <a:xfrm rot="16200000">
            <a:off x="5181600" y="457200"/>
            <a:ext cx="1143000" cy="2286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3" name="Rectangle 442"/>
          <p:cNvSpPr/>
          <p:nvPr/>
        </p:nvSpPr>
        <p:spPr>
          <a:xfrm rot="16200000">
            <a:off x="5715000" y="4953000"/>
            <a:ext cx="35052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Features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4" name="Rectangle 443"/>
          <p:cNvSpPr/>
          <p:nvPr/>
        </p:nvSpPr>
        <p:spPr>
          <a:xfrm rot="16200000">
            <a:off x="5791200" y="1524000"/>
            <a:ext cx="33528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Talents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5" name="Rectangle 444"/>
          <p:cNvSpPr/>
          <p:nvPr/>
        </p:nvSpPr>
        <p:spPr>
          <a:xfrm rot="16200000">
            <a:off x="6629400" y="4343400"/>
            <a:ext cx="3505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6" name="Rectangle 445"/>
          <p:cNvSpPr/>
          <p:nvPr/>
        </p:nvSpPr>
        <p:spPr>
          <a:xfrm rot="16200000">
            <a:off x="6705600" y="914400"/>
            <a:ext cx="33528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__________________________________________________________________________________________________________________________________________________________________________________________________________________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 rot="16200000">
            <a:off x="4381500" y="1562100"/>
            <a:ext cx="3352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Reputation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067300" y="1104900"/>
            <a:ext cx="3352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_______________________________________________________________________________________________________________________________________________________________________________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118</Words>
  <Application>Microsoft Office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Ryan Torres</cp:lastModifiedBy>
  <cp:revision>62</cp:revision>
  <dcterms:created xsi:type="dcterms:W3CDTF">2014-01-17T23:12:36Z</dcterms:created>
  <dcterms:modified xsi:type="dcterms:W3CDTF">2014-02-10T00:22:40Z</dcterms:modified>
</cp:coreProperties>
</file>