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90A3-6DFE-43D3-9C87-39AA03B381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27F-B874-4B69-92BB-7FF890B58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55875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55492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55109" y="1569108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65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54725" y="1569109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7123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1617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38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20" name="Picture 19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9251" y="1354528"/>
            <a:ext cx="762000" cy="32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74492" y="2714851"/>
            <a:ext cx="762000" cy="32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02525" y="3586097"/>
            <a:ext cx="762000" cy="32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671356" y="2787137"/>
            <a:ext cx="179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to Base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71355" y="4147460"/>
            <a:ext cx="179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Game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90901" y="501870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 to Main Menu</a:t>
            </a:r>
            <a:endParaRPr lang="en-US" dirty="0"/>
          </a:p>
        </p:txBody>
      </p:sp>
      <p:pic>
        <p:nvPicPr>
          <p:cNvPr id="26" name="Picture 25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2591" y="4402526"/>
            <a:ext cx="762000" cy="32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400967" y="583513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54725" y="1569109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55875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55492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65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7123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38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9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55109" y="1569108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71617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232" y="2433973"/>
            <a:ext cx="367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Hardcore Mode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Auto-Save Before a Mission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Auto-Save After a Mission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Auto-Confirm 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Show Enemy Ranges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Show Enemy Attacks of Opportunity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Display Rough Terrain Overlay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Hide Character Sheet </a:t>
            </a:r>
            <a:r>
              <a:rPr lang="en-US" sz="1600" smtClean="0"/>
              <a:t>by 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Hide Console by 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Hide Action Bar by 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Hide Turn Order by 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Show Hidden Action Bar on Hover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686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55109" y="1569108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54725" y="1569109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55875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65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7123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38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1617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13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55492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72000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233" y="2438400"/>
            <a:ext cx="3601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Brightness</a:t>
            </a:r>
          </a:p>
          <a:p>
            <a:endParaRPr lang="en-US" dirty="0"/>
          </a:p>
          <a:p>
            <a:r>
              <a:rPr lang="en-US" dirty="0" smtClean="0"/>
              <a:t>Contrast</a:t>
            </a:r>
          </a:p>
          <a:p>
            <a:endParaRPr lang="en-US" dirty="0"/>
          </a:p>
          <a:p>
            <a:r>
              <a:rPr lang="en-US" dirty="0" smtClean="0"/>
              <a:t>V-Sync</a:t>
            </a:r>
          </a:p>
          <a:p>
            <a:endParaRPr lang="en-US" dirty="0"/>
          </a:p>
          <a:p>
            <a:r>
              <a:rPr lang="en-US" dirty="0" smtClean="0"/>
              <a:t>Anti Aliasing</a:t>
            </a:r>
          </a:p>
          <a:p>
            <a:endParaRPr lang="en-US" dirty="0"/>
          </a:p>
          <a:p>
            <a:r>
              <a:rPr lang="en-US" dirty="0" smtClean="0"/>
              <a:t>Color-Blind Mode (Nope)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51415" y="3962400"/>
            <a:ext cx="264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40529" y="39243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69356" y="39243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99322" y="3872183"/>
            <a:ext cx="180434" cy="1804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63867" y="4495800"/>
            <a:ext cx="264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52981" y="4457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81808" y="4457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11774" y="4405583"/>
            <a:ext cx="180434" cy="1804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55492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55109" y="1569108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54725" y="1569109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65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7123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1617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834634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14" name="Picture 13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55875" y="1563665"/>
            <a:ext cx="533400" cy="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72383" y="1829190"/>
            <a:ext cx="81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33877" y="2958603"/>
            <a:ext cx="264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22991" y="292050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51818" y="292050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91846" y="2860632"/>
            <a:ext cx="180434" cy="1804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1617" y="2280557"/>
            <a:ext cx="18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Master Volume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856008" y="2766183"/>
            <a:ext cx="4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77466" y="27739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6585" y="2551171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33877" y="4335646"/>
            <a:ext cx="264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22991" y="429754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1818" y="429754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99701" y="4237675"/>
            <a:ext cx="180434" cy="1804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1617" y="3657600"/>
            <a:ext cx="18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 Volume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56008" y="4143226"/>
            <a:ext cx="4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7466" y="4150980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79675" y="39282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233877" y="5096155"/>
            <a:ext cx="264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22991" y="505805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51818" y="505805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70874" y="4998184"/>
            <a:ext cx="180434" cy="1804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71617" y="4418109"/>
            <a:ext cx="18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Voice Volume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56008" y="4903735"/>
            <a:ext cx="4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77466" y="4911489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64047" y="465809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233877" y="5876124"/>
            <a:ext cx="2643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222991" y="58380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51818" y="5838024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1784" y="5785907"/>
            <a:ext cx="180434" cy="1804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671617" y="5198078"/>
            <a:ext cx="18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Effects Volume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56008" y="5683704"/>
            <a:ext cx="4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77466" y="569145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74210" y="5461479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107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</dc:creator>
  <cp:lastModifiedBy>Connor</cp:lastModifiedBy>
  <cp:revision>9</cp:revision>
  <dcterms:created xsi:type="dcterms:W3CDTF">2015-01-23T02:45:08Z</dcterms:created>
  <dcterms:modified xsi:type="dcterms:W3CDTF">2015-01-23T04:31:23Z</dcterms:modified>
</cp:coreProperties>
</file>