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4F2B-7D61-4B3B-AB1C-3D377A055AA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EEF-9FF9-43CD-8C5A-8D84E0DC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4F2B-7D61-4B3B-AB1C-3D377A055AA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EEF-9FF9-43CD-8C5A-8D84E0DC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0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4F2B-7D61-4B3B-AB1C-3D377A055AA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EEF-9FF9-43CD-8C5A-8D84E0DC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2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4F2B-7D61-4B3B-AB1C-3D377A055AA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EEF-9FF9-43CD-8C5A-8D84E0DC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9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4F2B-7D61-4B3B-AB1C-3D377A055AA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EEF-9FF9-43CD-8C5A-8D84E0DC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8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4F2B-7D61-4B3B-AB1C-3D377A055AA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EEF-9FF9-43CD-8C5A-8D84E0DC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6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4F2B-7D61-4B3B-AB1C-3D377A055AA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EEF-9FF9-43CD-8C5A-8D84E0DC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4F2B-7D61-4B3B-AB1C-3D377A055AA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EEF-9FF9-43CD-8C5A-8D84E0DC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3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4F2B-7D61-4B3B-AB1C-3D377A055AA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EEF-9FF9-43CD-8C5A-8D84E0DC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0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4F2B-7D61-4B3B-AB1C-3D377A055AA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EEF-9FF9-43CD-8C5A-8D84E0DC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5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4F2B-7D61-4B3B-AB1C-3D377A055AA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4CEEF-9FF9-43CD-8C5A-8D84E0DC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5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34F2B-7D61-4B3B-AB1C-3D377A055AA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4CEEF-9FF9-43CD-8C5A-8D84E0DC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4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5108" y="603463"/>
            <a:ext cx="12833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Book Shop Control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72371" y="5019358"/>
            <a:ext cx="12833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36213" y="5019358"/>
            <a:ext cx="12833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00055" y="5019358"/>
            <a:ext cx="12833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572371" y="4809580"/>
            <a:ext cx="4262937" cy="1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90825" y="4781441"/>
            <a:ext cx="410" cy="237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599280" y="4807639"/>
            <a:ext cx="3920" cy="22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089013" y="4813028"/>
            <a:ext cx="4605" cy="243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3041136">
            <a:off x="-383621" y="4913663"/>
            <a:ext cx="278131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listOfCompleteTransactions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67811" y="6102163"/>
            <a:ext cx="12833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31653" y="6102163"/>
            <a:ext cx="12833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95495" y="6102163"/>
            <a:ext cx="12833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67811" y="5892385"/>
            <a:ext cx="4262937" cy="1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986265" y="5864246"/>
            <a:ext cx="410" cy="237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494720" y="5890444"/>
            <a:ext cx="3920" cy="22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984453" y="5895833"/>
            <a:ext cx="4605" cy="243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 rot="4294891">
            <a:off x="-334712" y="3443671"/>
            <a:ext cx="260446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listOfPendingTransactions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139055" y="5541453"/>
            <a:ext cx="168442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itemsPurchased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7998713" y="5910785"/>
            <a:ext cx="2963783" cy="10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823478" y="6101216"/>
            <a:ext cx="9387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SubTransactions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8380780" y="5940741"/>
            <a:ext cx="6263" cy="158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9387667" y="5947005"/>
            <a:ext cx="8023" cy="152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10411609" y="5923219"/>
            <a:ext cx="12781" cy="176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918296" y="6124723"/>
            <a:ext cx="9387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SubTransactions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9955019" y="6124723"/>
            <a:ext cx="9387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SubTransactions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 rot="1599115">
            <a:off x="6113386" y="3148714"/>
            <a:ext cx="176463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pastTransactions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7674969" y="3905403"/>
            <a:ext cx="4262937" cy="1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20591193">
            <a:off x="6079835" y="1411252"/>
            <a:ext cx="168442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wishList</a:t>
            </a:r>
            <a:endParaRPr lang="en-US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7781670" y="1590503"/>
            <a:ext cx="2963783" cy="10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 rot="2423407">
            <a:off x="707144" y="1677056"/>
            <a:ext cx="168442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listOfCustomers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4568203" y="2273301"/>
            <a:ext cx="12833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061520" y="2271051"/>
            <a:ext cx="11349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3352909" y="2271051"/>
            <a:ext cx="11349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2061520" y="2105482"/>
            <a:ext cx="3717759" cy="15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95" idx="0"/>
          </p:cNvCxnSpPr>
          <p:nvPr/>
        </p:nvCxnSpPr>
        <p:spPr>
          <a:xfrm flipH="1">
            <a:off x="2629011" y="2146810"/>
            <a:ext cx="3289" cy="124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5208014" y="2121256"/>
            <a:ext cx="3775" cy="142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2158973" y="3313806"/>
            <a:ext cx="2963783" cy="10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172508" y="3504237"/>
            <a:ext cx="749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3181155" y="3504237"/>
            <a:ext cx="749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4189802" y="3501107"/>
            <a:ext cx="749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Book</a:t>
            </a:r>
            <a:endParaRPr lang="en-US" dirty="0"/>
          </a:p>
        </p:txBody>
      </p:sp>
      <p:cxnSp>
        <p:nvCxnSpPr>
          <p:cNvPr id="105" name="Straight Arrow Connector 104"/>
          <p:cNvCxnSpPr>
            <a:endCxn id="102" idx="0"/>
          </p:cNvCxnSpPr>
          <p:nvPr/>
        </p:nvCxnSpPr>
        <p:spPr>
          <a:xfrm>
            <a:off x="2541231" y="3345646"/>
            <a:ext cx="6263" cy="158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103" idx="0"/>
          </p:cNvCxnSpPr>
          <p:nvPr/>
        </p:nvCxnSpPr>
        <p:spPr>
          <a:xfrm>
            <a:off x="3548118" y="3351910"/>
            <a:ext cx="8023" cy="152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4572060" y="3328124"/>
            <a:ext cx="12781" cy="176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" idx="3"/>
            <a:endCxn id="95" idx="0"/>
          </p:cNvCxnSpPr>
          <p:nvPr/>
        </p:nvCxnSpPr>
        <p:spPr>
          <a:xfrm>
            <a:off x="1628477" y="926629"/>
            <a:ext cx="1000534" cy="1344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 rot="1663838">
            <a:off x="1688157" y="1397301"/>
            <a:ext cx="189243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loggedInCustomer</a:t>
            </a:r>
            <a:endParaRPr lang="en-US" dirty="0"/>
          </a:p>
        </p:txBody>
      </p:sp>
      <p:cxnSp>
        <p:nvCxnSpPr>
          <p:cNvPr id="116" name="Straight Arrow Connector 115"/>
          <p:cNvCxnSpPr>
            <a:stCxn id="2" idx="2"/>
          </p:cNvCxnSpPr>
          <p:nvPr/>
        </p:nvCxnSpPr>
        <p:spPr>
          <a:xfrm>
            <a:off x="986793" y="1249794"/>
            <a:ext cx="1181122" cy="88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96" idx="0"/>
          </p:cNvCxnSpPr>
          <p:nvPr/>
        </p:nvCxnSpPr>
        <p:spPr>
          <a:xfrm>
            <a:off x="3920399" y="2105482"/>
            <a:ext cx="1" cy="16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2" idx="2"/>
          </p:cNvCxnSpPr>
          <p:nvPr/>
        </p:nvCxnSpPr>
        <p:spPr>
          <a:xfrm>
            <a:off x="986793" y="1249794"/>
            <a:ext cx="1227262" cy="206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 rot="3780612">
            <a:off x="1218103" y="2698250"/>
            <a:ext cx="1237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listOfBooks</a:t>
            </a:r>
            <a:endParaRPr lang="en-US" dirty="0"/>
          </a:p>
        </p:txBody>
      </p:sp>
      <p:cxnSp>
        <p:nvCxnSpPr>
          <p:cNvPr id="126" name="Straight Arrow Connector 125"/>
          <p:cNvCxnSpPr>
            <a:stCxn id="2" idx="1"/>
          </p:cNvCxnSpPr>
          <p:nvPr/>
        </p:nvCxnSpPr>
        <p:spPr>
          <a:xfrm>
            <a:off x="345108" y="926629"/>
            <a:ext cx="1160822" cy="3923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urved Connector 131"/>
          <p:cNvCxnSpPr>
            <a:stCxn id="2" idx="1"/>
          </p:cNvCxnSpPr>
          <p:nvPr/>
        </p:nvCxnSpPr>
        <p:spPr>
          <a:xfrm rot="10800000" flipH="1" flipV="1">
            <a:off x="345107" y="926629"/>
            <a:ext cx="1122703" cy="4989570"/>
          </a:xfrm>
          <a:prstGeom prst="curvedConnector4">
            <a:avLst>
              <a:gd name="adj1" fmla="val -20362"/>
              <a:gd name="adj2" fmla="val 760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5730748" y="1590503"/>
            <a:ext cx="2050922" cy="53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94" idx="2"/>
          </p:cNvCxnSpPr>
          <p:nvPr/>
        </p:nvCxnSpPr>
        <p:spPr>
          <a:xfrm>
            <a:off x="5209888" y="2642633"/>
            <a:ext cx="2465081" cy="124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545184" y="631745"/>
            <a:ext cx="12536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cxnSp>
        <p:nvCxnSpPr>
          <p:cNvPr id="141" name="Straight Arrow Connector 140"/>
          <p:cNvCxnSpPr>
            <a:stCxn id="94" idx="0"/>
            <a:endCxn id="139" idx="2"/>
          </p:cNvCxnSpPr>
          <p:nvPr/>
        </p:nvCxnSpPr>
        <p:spPr>
          <a:xfrm flipH="1" flipV="1">
            <a:off x="5171986" y="1001077"/>
            <a:ext cx="37902" cy="127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4456628" y="1320106"/>
            <a:ext cx="1264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currentCart</a:t>
            </a:r>
            <a:endParaRPr lang="en-US" dirty="0"/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5700835" y="5864246"/>
            <a:ext cx="2304176" cy="51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>
            <a:stCxn id="13" idx="3"/>
            <a:endCxn id="94" idx="2"/>
          </p:cNvCxnSpPr>
          <p:nvPr/>
        </p:nvCxnSpPr>
        <p:spPr>
          <a:xfrm flipH="1" flipV="1">
            <a:off x="5209888" y="2642633"/>
            <a:ext cx="468976" cy="3644196"/>
          </a:xfrm>
          <a:prstGeom prst="curvedConnector4">
            <a:avLst>
              <a:gd name="adj1" fmla="val -168467"/>
              <a:gd name="adj2" fmla="val 52534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5" idx="3"/>
          </p:cNvCxnSpPr>
          <p:nvPr/>
        </p:nvCxnSpPr>
        <p:spPr>
          <a:xfrm flipH="1">
            <a:off x="5783424" y="3905403"/>
            <a:ext cx="2863271" cy="1298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H="1">
            <a:off x="5616587" y="3913332"/>
            <a:ext cx="4538066" cy="247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81" idx="1"/>
            <a:endCxn id="104" idx="2"/>
          </p:cNvCxnSpPr>
          <p:nvPr/>
        </p:nvCxnSpPr>
        <p:spPr>
          <a:xfrm flipH="1" flipV="1">
            <a:off x="4564788" y="3870439"/>
            <a:ext cx="3258690" cy="255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endCxn id="103" idx="3"/>
          </p:cNvCxnSpPr>
          <p:nvPr/>
        </p:nvCxnSpPr>
        <p:spPr>
          <a:xfrm flipH="1">
            <a:off x="3931126" y="1590503"/>
            <a:ext cx="4361723" cy="2098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endCxn id="104" idx="3"/>
          </p:cNvCxnSpPr>
          <p:nvPr/>
        </p:nvCxnSpPr>
        <p:spPr>
          <a:xfrm flipH="1">
            <a:off x="4939773" y="1619175"/>
            <a:ext cx="4602812" cy="20665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 rot="2218470">
            <a:off x="4273858" y="4154534"/>
            <a:ext cx="151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purchaseBook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851597" y="193163"/>
            <a:ext cx="12051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Customer View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818483" y="1030500"/>
            <a:ext cx="1205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Staff View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67" idx="1"/>
            <a:endCxn id="2" idx="3"/>
          </p:cNvCxnSpPr>
          <p:nvPr/>
        </p:nvCxnSpPr>
        <p:spPr>
          <a:xfrm flipH="1">
            <a:off x="1628477" y="516329"/>
            <a:ext cx="1223120" cy="4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8" idx="1"/>
            <a:endCxn id="2" idx="3"/>
          </p:cNvCxnSpPr>
          <p:nvPr/>
        </p:nvCxnSpPr>
        <p:spPr>
          <a:xfrm flipH="1" flipV="1">
            <a:off x="1628477" y="926629"/>
            <a:ext cx="1190006" cy="288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62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33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Dokos</dc:creator>
  <cp:lastModifiedBy>Jacob Dokos</cp:lastModifiedBy>
  <cp:revision>8</cp:revision>
  <dcterms:created xsi:type="dcterms:W3CDTF">2016-12-06T05:31:52Z</dcterms:created>
  <dcterms:modified xsi:type="dcterms:W3CDTF">2016-12-06T06:39:36Z</dcterms:modified>
</cp:coreProperties>
</file>