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08" y="603463"/>
            <a:ext cx="12833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 Shop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2371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6213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0055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2371" y="4809580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90825" y="4781441"/>
            <a:ext cx="410" cy="23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99280" y="4807639"/>
            <a:ext cx="3920" cy="22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89013" y="4813028"/>
            <a:ext cx="4605" cy="2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3041136">
            <a:off x="-383621" y="4913663"/>
            <a:ext cx="278131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listOfCompleteTransactions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7811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1653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5495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67811" y="5892385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6265" y="5864246"/>
            <a:ext cx="410" cy="23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94720" y="5890444"/>
            <a:ext cx="3920" cy="22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84453" y="5895833"/>
            <a:ext cx="4605" cy="2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4294891">
            <a:off x="-334712" y="3443671"/>
            <a:ext cx="26044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listOfPendingTransactions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39055" y="5541453"/>
            <a:ext cx="16844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itemsPurchased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998713" y="5910785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23478" y="6101216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380780" y="5940741"/>
            <a:ext cx="6263" cy="15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87667" y="5947005"/>
            <a:ext cx="8023" cy="15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0411609" y="5923219"/>
            <a:ext cx="12781" cy="17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918296" y="6124723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955019" y="6124723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599115">
            <a:off x="6113386" y="3148714"/>
            <a:ext cx="17646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pastTransactions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74969" y="3905403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591193">
            <a:off x="6079835" y="1411252"/>
            <a:ext cx="1684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wishList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7781670" y="1590503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423407">
            <a:off x="707144" y="1677056"/>
            <a:ext cx="1684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listOfCustomers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568203" y="2273301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61520" y="2271051"/>
            <a:ext cx="1134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909" y="2271051"/>
            <a:ext cx="1134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061520" y="2105482"/>
            <a:ext cx="3717759" cy="1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5" idx="0"/>
          </p:cNvCxnSpPr>
          <p:nvPr/>
        </p:nvCxnSpPr>
        <p:spPr>
          <a:xfrm flipH="1">
            <a:off x="2629011" y="2146810"/>
            <a:ext cx="3289" cy="12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208014" y="2121256"/>
            <a:ext cx="3775" cy="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158973" y="3313806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172508" y="350423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1155" y="350423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89802" y="350110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2541231" y="3345646"/>
            <a:ext cx="6263" cy="15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0"/>
          </p:cNvCxnSpPr>
          <p:nvPr/>
        </p:nvCxnSpPr>
        <p:spPr>
          <a:xfrm>
            <a:off x="3548118" y="3351910"/>
            <a:ext cx="8023" cy="15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572060" y="3328124"/>
            <a:ext cx="12781" cy="17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" idx="3"/>
            <a:endCxn id="95" idx="0"/>
          </p:cNvCxnSpPr>
          <p:nvPr/>
        </p:nvCxnSpPr>
        <p:spPr>
          <a:xfrm>
            <a:off x="1628477" y="926629"/>
            <a:ext cx="1000534" cy="134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63838">
            <a:off x="1688157" y="1397301"/>
            <a:ext cx="18924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loggedInCustomer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2" idx="2"/>
          </p:cNvCxnSpPr>
          <p:nvPr/>
        </p:nvCxnSpPr>
        <p:spPr>
          <a:xfrm>
            <a:off x="986793" y="1249794"/>
            <a:ext cx="1181122" cy="8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6" idx="0"/>
          </p:cNvCxnSpPr>
          <p:nvPr/>
        </p:nvCxnSpPr>
        <p:spPr>
          <a:xfrm>
            <a:off x="3920399" y="2105482"/>
            <a:ext cx="1" cy="16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" idx="2"/>
          </p:cNvCxnSpPr>
          <p:nvPr/>
        </p:nvCxnSpPr>
        <p:spPr>
          <a:xfrm>
            <a:off x="986793" y="1249794"/>
            <a:ext cx="1227262" cy="206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 rot="3780612">
            <a:off x="1218103" y="2698250"/>
            <a:ext cx="123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listOfBooks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2" idx="1"/>
          </p:cNvCxnSpPr>
          <p:nvPr/>
        </p:nvCxnSpPr>
        <p:spPr>
          <a:xfrm>
            <a:off x="345108" y="926629"/>
            <a:ext cx="1160822" cy="392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2" idx="1"/>
          </p:cNvCxnSpPr>
          <p:nvPr/>
        </p:nvCxnSpPr>
        <p:spPr>
          <a:xfrm rot="10800000" flipH="1" flipV="1">
            <a:off x="345107" y="926629"/>
            <a:ext cx="1122703" cy="4989570"/>
          </a:xfrm>
          <a:prstGeom prst="curvedConnector4">
            <a:avLst>
              <a:gd name="adj1" fmla="val -20362"/>
              <a:gd name="adj2" fmla="val 7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730748" y="1590503"/>
            <a:ext cx="2050922" cy="53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2"/>
          </p:cNvCxnSpPr>
          <p:nvPr/>
        </p:nvCxnSpPr>
        <p:spPr>
          <a:xfrm>
            <a:off x="5209888" y="2642633"/>
            <a:ext cx="2465081" cy="124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45184" y="631745"/>
            <a:ext cx="1253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41" name="Straight Arrow Connector 140"/>
          <p:cNvCxnSpPr>
            <a:stCxn id="94" idx="0"/>
            <a:endCxn id="139" idx="2"/>
          </p:cNvCxnSpPr>
          <p:nvPr/>
        </p:nvCxnSpPr>
        <p:spPr>
          <a:xfrm flipH="1" flipV="1">
            <a:off x="5171986" y="1001077"/>
            <a:ext cx="37902" cy="127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456628" y="1320106"/>
            <a:ext cx="126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currentCart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5700835" y="5864246"/>
            <a:ext cx="2304176" cy="51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3" idx="3"/>
            <a:endCxn id="94" idx="2"/>
          </p:cNvCxnSpPr>
          <p:nvPr/>
        </p:nvCxnSpPr>
        <p:spPr>
          <a:xfrm flipH="1" flipV="1">
            <a:off x="5209888" y="2642633"/>
            <a:ext cx="468976" cy="3644196"/>
          </a:xfrm>
          <a:prstGeom prst="curvedConnector4">
            <a:avLst>
              <a:gd name="adj1" fmla="val -168467"/>
              <a:gd name="adj2" fmla="val 5253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" idx="3"/>
          </p:cNvCxnSpPr>
          <p:nvPr/>
        </p:nvCxnSpPr>
        <p:spPr>
          <a:xfrm flipH="1">
            <a:off x="5783424" y="3905403"/>
            <a:ext cx="2863271" cy="12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5616587" y="3913332"/>
            <a:ext cx="4538066" cy="247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1"/>
            <a:endCxn id="104" idx="2"/>
          </p:cNvCxnSpPr>
          <p:nvPr/>
        </p:nvCxnSpPr>
        <p:spPr>
          <a:xfrm flipH="1" flipV="1">
            <a:off x="4564788" y="3870439"/>
            <a:ext cx="3258690" cy="25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03" idx="3"/>
          </p:cNvCxnSpPr>
          <p:nvPr/>
        </p:nvCxnSpPr>
        <p:spPr>
          <a:xfrm flipH="1">
            <a:off x="3931126" y="1590503"/>
            <a:ext cx="4361723" cy="209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04" idx="3"/>
          </p:cNvCxnSpPr>
          <p:nvPr/>
        </p:nvCxnSpPr>
        <p:spPr>
          <a:xfrm flipH="1">
            <a:off x="4939773" y="1619175"/>
            <a:ext cx="4602812" cy="2066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2218470">
            <a:off x="4273858" y="4154534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purchaseBook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51597" y="193163"/>
            <a:ext cx="1205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18483" y="1030500"/>
            <a:ext cx="1205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Staff View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" idx="3"/>
            <a:endCxn id="67" idx="1"/>
          </p:cNvCxnSpPr>
          <p:nvPr/>
        </p:nvCxnSpPr>
        <p:spPr>
          <a:xfrm flipV="1">
            <a:off x="1628477" y="516329"/>
            <a:ext cx="1223120" cy="4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68" idx="1"/>
          </p:cNvCxnSpPr>
          <p:nvPr/>
        </p:nvCxnSpPr>
        <p:spPr>
          <a:xfrm>
            <a:off x="1628477" y="926629"/>
            <a:ext cx="1190006" cy="2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2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Dokos</dc:creator>
  <cp:lastModifiedBy>Jacob Dokos</cp:lastModifiedBy>
  <cp:revision>7</cp:revision>
  <dcterms:created xsi:type="dcterms:W3CDTF">2016-12-06T05:31:52Z</dcterms:created>
  <dcterms:modified xsi:type="dcterms:W3CDTF">2016-12-06T06:35:10Z</dcterms:modified>
</cp:coreProperties>
</file>