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8A701-D8D4-4800-A1D9-7809F852FB92}" v="1" dt="2022-08-18T03:03:49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Ruiz Velasco" userId="a25197c5fa692534" providerId="LiveId" clId="{2F48A701-D8D4-4800-A1D9-7809F852FB92}"/>
    <pc:docChg chg="undo custSel addSld modSld sldOrd">
      <pc:chgData name="Alejandro Ruiz Velasco" userId="a25197c5fa692534" providerId="LiveId" clId="{2F48A701-D8D4-4800-A1D9-7809F852FB92}" dt="2022-08-18T13:09:00.779" v="196" actId="20577"/>
      <pc:docMkLst>
        <pc:docMk/>
      </pc:docMkLst>
      <pc:sldChg chg="modSp mod">
        <pc:chgData name="Alejandro Ruiz Velasco" userId="a25197c5fa692534" providerId="LiveId" clId="{2F48A701-D8D4-4800-A1D9-7809F852FB92}" dt="2022-08-18T12:39:01.477" v="170" actId="403"/>
        <pc:sldMkLst>
          <pc:docMk/>
          <pc:sldMk cId="3917829201" sldId="257"/>
        </pc:sldMkLst>
        <pc:spChg chg="mod">
          <ac:chgData name="Alejandro Ruiz Velasco" userId="a25197c5fa692534" providerId="LiveId" clId="{2F48A701-D8D4-4800-A1D9-7809F852FB92}" dt="2022-08-18T12:39:01.477" v="170" actId="403"/>
          <ac:spMkLst>
            <pc:docMk/>
            <pc:sldMk cId="3917829201" sldId="257"/>
            <ac:spMk id="3" creationId="{00A8C4A8-3F92-3E0E-71D7-DDFD0F7DBAA3}"/>
          </ac:spMkLst>
        </pc:spChg>
      </pc:sldChg>
      <pc:sldChg chg="modSp">
        <pc:chgData name="Alejandro Ruiz Velasco" userId="a25197c5fa692534" providerId="LiveId" clId="{2F48A701-D8D4-4800-A1D9-7809F852FB92}" dt="2022-08-18T03:03:49.100" v="0" actId="1076"/>
        <pc:sldMkLst>
          <pc:docMk/>
          <pc:sldMk cId="328948024" sldId="259"/>
        </pc:sldMkLst>
        <pc:picChg chg="mod">
          <ac:chgData name="Alejandro Ruiz Velasco" userId="a25197c5fa692534" providerId="LiveId" clId="{2F48A701-D8D4-4800-A1D9-7809F852FB92}" dt="2022-08-18T03:03:49.100" v="0" actId="1076"/>
          <ac:picMkLst>
            <pc:docMk/>
            <pc:sldMk cId="328948024" sldId="259"/>
            <ac:picMk id="1034" creationId="{9E1EE218-C1B4-3431-27DD-223907A5590C}"/>
          </ac:picMkLst>
        </pc:picChg>
      </pc:sldChg>
      <pc:sldChg chg="addSp delSp modSp add mod ord">
        <pc:chgData name="Alejandro Ruiz Velasco" userId="a25197c5fa692534" providerId="LiveId" clId="{2F48A701-D8D4-4800-A1D9-7809F852FB92}" dt="2022-08-18T13:09:00.779" v="196" actId="20577"/>
        <pc:sldMkLst>
          <pc:docMk/>
          <pc:sldMk cId="2672745104" sldId="261"/>
        </pc:sldMkLst>
        <pc:spChg chg="del mod">
          <ac:chgData name="Alejandro Ruiz Velasco" userId="a25197c5fa692534" providerId="LiveId" clId="{2F48A701-D8D4-4800-A1D9-7809F852FB92}" dt="2022-08-18T13:08:24.748" v="180" actId="478"/>
          <ac:spMkLst>
            <pc:docMk/>
            <pc:sldMk cId="2672745104" sldId="261"/>
            <ac:spMk id="2" creationId="{3D15BD68-B652-CD5E-069E-E3E48CB937F1}"/>
          </ac:spMkLst>
        </pc:spChg>
        <pc:spChg chg="mod">
          <ac:chgData name="Alejandro Ruiz Velasco" userId="a25197c5fa692534" providerId="LiveId" clId="{2F48A701-D8D4-4800-A1D9-7809F852FB92}" dt="2022-08-18T13:09:00.779" v="196" actId="20577"/>
          <ac:spMkLst>
            <pc:docMk/>
            <pc:sldMk cId="2672745104" sldId="261"/>
            <ac:spMk id="3" creationId="{00A8C4A8-3F92-3E0E-71D7-DDFD0F7DBAA3}"/>
          </ac:spMkLst>
        </pc:spChg>
        <pc:spChg chg="del">
          <ac:chgData name="Alejandro Ruiz Velasco" userId="a25197c5fa692534" providerId="LiveId" clId="{2F48A701-D8D4-4800-A1D9-7809F852FB92}" dt="2022-08-18T13:08:37.437" v="181" actId="26606"/>
          <ac:spMkLst>
            <pc:docMk/>
            <pc:sldMk cId="2672745104" sldId="261"/>
            <ac:spMk id="8" creationId="{777A147A-9ED8-46B4-8660-1B3C2AA880B5}"/>
          </ac:spMkLst>
        </pc:spChg>
        <pc:spChg chg="del">
          <ac:chgData name="Alejandro Ruiz Velasco" userId="a25197c5fa692534" providerId="LiveId" clId="{2F48A701-D8D4-4800-A1D9-7809F852FB92}" dt="2022-08-18T13:08:37.437" v="181" actId="26606"/>
          <ac:spMkLst>
            <pc:docMk/>
            <pc:sldMk cId="2672745104" sldId="261"/>
            <ac:spMk id="10" creationId="{5D6C15A0-C087-4593-8414-2B4EC1CDC3DE}"/>
          </ac:spMkLst>
        </pc:spChg>
        <pc:spChg chg="add">
          <ac:chgData name="Alejandro Ruiz Velasco" userId="a25197c5fa692534" providerId="LiveId" clId="{2F48A701-D8D4-4800-A1D9-7809F852FB92}" dt="2022-08-18T13:08:37.437" v="181" actId="26606"/>
          <ac:spMkLst>
            <pc:docMk/>
            <pc:sldMk cId="2672745104" sldId="261"/>
            <ac:spMk id="15" creationId="{100EDD19-6802-4EC3-95CE-CFFAB042CFD6}"/>
          </ac:spMkLst>
        </pc:spChg>
        <pc:spChg chg="add">
          <ac:chgData name="Alejandro Ruiz Velasco" userId="a25197c5fa692534" providerId="LiveId" clId="{2F48A701-D8D4-4800-A1D9-7809F852FB92}" dt="2022-08-18T13:08:37.437" v="181" actId="26606"/>
          <ac:spMkLst>
            <pc:docMk/>
            <pc:sldMk cId="2672745104" sldId="261"/>
            <ac:spMk id="17" creationId="{DB17E863-922E-4C26-BD64-E8FD41D286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7CFE0-572E-4C61-9AED-CCF7A918235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32AE60-3DEA-4A7B-B2D4-A11FC90AAFFF}">
      <dgm:prSet/>
      <dgm:spPr/>
      <dgm:t>
        <a:bodyPr/>
        <a:lstStyle/>
        <a:p>
          <a:r>
            <a:rPr lang="es-ES" b="1"/>
            <a:t>Strava</a:t>
          </a:r>
          <a:endParaRPr lang="en-US"/>
        </a:p>
      </dgm:t>
    </dgm:pt>
    <dgm:pt modelId="{2BECA404-B369-43CD-8EA0-D85EB8F40C7E}" type="parTrans" cxnId="{01A83549-069C-4030-8ADA-6CAF8CBF09F3}">
      <dgm:prSet/>
      <dgm:spPr/>
      <dgm:t>
        <a:bodyPr/>
        <a:lstStyle/>
        <a:p>
          <a:endParaRPr lang="en-US"/>
        </a:p>
      </dgm:t>
    </dgm:pt>
    <dgm:pt modelId="{8F8E27AE-DF37-46CD-B30D-7180BE39DEDB}" type="sibTrans" cxnId="{01A83549-069C-4030-8ADA-6CAF8CBF09F3}">
      <dgm:prSet/>
      <dgm:spPr/>
      <dgm:t>
        <a:bodyPr/>
        <a:lstStyle/>
        <a:p>
          <a:endParaRPr lang="en-US"/>
        </a:p>
      </dgm:t>
    </dgm:pt>
    <dgm:pt modelId="{044786F4-6084-40D2-BD56-3BC982403388}">
      <dgm:prSet/>
      <dgm:spPr/>
      <dgm:t>
        <a:bodyPr/>
        <a:lstStyle/>
        <a:p>
          <a:r>
            <a:rPr lang="es-ES" b="1"/>
            <a:t>MeetUp</a:t>
          </a:r>
          <a:endParaRPr lang="en-US"/>
        </a:p>
      </dgm:t>
    </dgm:pt>
    <dgm:pt modelId="{05AD9F64-7911-443D-989B-0AA60C9424D8}" type="parTrans" cxnId="{E2E78116-7D32-4A5A-BFF0-75AB19843EA5}">
      <dgm:prSet/>
      <dgm:spPr/>
      <dgm:t>
        <a:bodyPr/>
        <a:lstStyle/>
        <a:p>
          <a:endParaRPr lang="en-US"/>
        </a:p>
      </dgm:t>
    </dgm:pt>
    <dgm:pt modelId="{DF26697A-FC9C-4691-B2DB-0F3AB2B5FD04}" type="sibTrans" cxnId="{E2E78116-7D32-4A5A-BFF0-75AB19843EA5}">
      <dgm:prSet/>
      <dgm:spPr/>
      <dgm:t>
        <a:bodyPr/>
        <a:lstStyle/>
        <a:p>
          <a:endParaRPr lang="en-US"/>
        </a:p>
      </dgm:t>
    </dgm:pt>
    <dgm:pt modelId="{89CB4B0D-2D2B-4FE7-9C32-34C00B80CE87}">
      <dgm:prSet/>
      <dgm:spPr/>
      <dgm:t>
        <a:bodyPr/>
        <a:lstStyle/>
        <a:p>
          <a:r>
            <a:rPr lang="es-ES" b="1"/>
            <a:t>Fubles</a:t>
          </a:r>
          <a:endParaRPr lang="en-US"/>
        </a:p>
      </dgm:t>
    </dgm:pt>
    <dgm:pt modelId="{063D98E0-AF8B-494E-97C4-49F74A7A7E6C}" type="parTrans" cxnId="{B541A679-D44B-4EB1-9C42-2C065302CF2C}">
      <dgm:prSet/>
      <dgm:spPr/>
      <dgm:t>
        <a:bodyPr/>
        <a:lstStyle/>
        <a:p>
          <a:endParaRPr lang="en-US"/>
        </a:p>
      </dgm:t>
    </dgm:pt>
    <dgm:pt modelId="{4B8E961B-85D0-47E5-A819-A1E00E1DC0C5}" type="sibTrans" cxnId="{B541A679-D44B-4EB1-9C42-2C065302CF2C}">
      <dgm:prSet/>
      <dgm:spPr/>
      <dgm:t>
        <a:bodyPr/>
        <a:lstStyle/>
        <a:p>
          <a:endParaRPr lang="en-US"/>
        </a:p>
      </dgm:t>
    </dgm:pt>
    <dgm:pt modelId="{74226916-7C92-4AB8-9FF5-53F2C06B329B}">
      <dgm:prSet/>
      <dgm:spPr/>
      <dgm:t>
        <a:bodyPr/>
        <a:lstStyle/>
        <a:p>
          <a:r>
            <a:rPr lang="es-ES" b="1"/>
            <a:t>Playtomic</a:t>
          </a:r>
          <a:endParaRPr lang="en-US"/>
        </a:p>
      </dgm:t>
    </dgm:pt>
    <dgm:pt modelId="{DA71CDCB-747A-4D8D-B6A5-5E9F0D954BD7}" type="parTrans" cxnId="{1FC51B50-CD96-4D27-A577-F76894E35CC1}">
      <dgm:prSet/>
      <dgm:spPr/>
      <dgm:t>
        <a:bodyPr/>
        <a:lstStyle/>
        <a:p>
          <a:endParaRPr lang="en-US"/>
        </a:p>
      </dgm:t>
    </dgm:pt>
    <dgm:pt modelId="{8BEC439C-8551-4371-97A7-AFF0E90AE2FE}" type="sibTrans" cxnId="{1FC51B50-CD96-4D27-A577-F76894E35CC1}">
      <dgm:prSet/>
      <dgm:spPr/>
      <dgm:t>
        <a:bodyPr/>
        <a:lstStyle/>
        <a:p>
          <a:endParaRPr lang="en-US"/>
        </a:p>
      </dgm:t>
    </dgm:pt>
    <dgm:pt modelId="{6F5AEC02-FF8F-4746-A33D-695F742788BE}" type="pres">
      <dgm:prSet presAssocID="{63E7CFE0-572E-4C61-9AED-CCF7A9182358}" presName="vert0" presStyleCnt="0">
        <dgm:presLayoutVars>
          <dgm:dir/>
          <dgm:animOne val="branch"/>
          <dgm:animLvl val="lvl"/>
        </dgm:presLayoutVars>
      </dgm:prSet>
      <dgm:spPr/>
    </dgm:pt>
    <dgm:pt modelId="{9936C9BC-EDC3-4A16-8175-01DA18353153}" type="pres">
      <dgm:prSet presAssocID="{CF32AE60-3DEA-4A7B-B2D4-A11FC90AAFFF}" presName="thickLine" presStyleLbl="alignNode1" presStyleIdx="0" presStyleCnt="4"/>
      <dgm:spPr/>
    </dgm:pt>
    <dgm:pt modelId="{98742759-F0A8-4E89-9A0C-385F9E04014B}" type="pres">
      <dgm:prSet presAssocID="{CF32AE60-3DEA-4A7B-B2D4-A11FC90AAFFF}" presName="horz1" presStyleCnt="0"/>
      <dgm:spPr/>
    </dgm:pt>
    <dgm:pt modelId="{2918F296-5E19-4386-A8F0-608F6468A821}" type="pres">
      <dgm:prSet presAssocID="{CF32AE60-3DEA-4A7B-B2D4-A11FC90AAFFF}" presName="tx1" presStyleLbl="revTx" presStyleIdx="0" presStyleCnt="4"/>
      <dgm:spPr/>
    </dgm:pt>
    <dgm:pt modelId="{65D951CF-7778-4569-A91D-7AA3EB03C2BA}" type="pres">
      <dgm:prSet presAssocID="{CF32AE60-3DEA-4A7B-B2D4-A11FC90AAFFF}" presName="vert1" presStyleCnt="0"/>
      <dgm:spPr/>
    </dgm:pt>
    <dgm:pt modelId="{91EE85E7-CB88-47BD-B750-9CDF328BD859}" type="pres">
      <dgm:prSet presAssocID="{044786F4-6084-40D2-BD56-3BC982403388}" presName="thickLine" presStyleLbl="alignNode1" presStyleIdx="1" presStyleCnt="4"/>
      <dgm:spPr/>
    </dgm:pt>
    <dgm:pt modelId="{A43DB8A7-901B-42E7-AB0A-2F91FE9B3338}" type="pres">
      <dgm:prSet presAssocID="{044786F4-6084-40D2-BD56-3BC982403388}" presName="horz1" presStyleCnt="0"/>
      <dgm:spPr/>
    </dgm:pt>
    <dgm:pt modelId="{CE0A498B-D17C-424F-925C-68E70B0D71F4}" type="pres">
      <dgm:prSet presAssocID="{044786F4-6084-40D2-BD56-3BC982403388}" presName="tx1" presStyleLbl="revTx" presStyleIdx="1" presStyleCnt="4"/>
      <dgm:spPr/>
    </dgm:pt>
    <dgm:pt modelId="{6322196D-5610-4F41-8CA1-64E57922EE34}" type="pres">
      <dgm:prSet presAssocID="{044786F4-6084-40D2-BD56-3BC982403388}" presName="vert1" presStyleCnt="0"/>
      <dgm:spPr/>
    </dgm:pt>
    <dgm:pt modelId="{FE447126-916D-4050-9E84-8ECE8ECF929A}" type="pres">
      <dgm:prSet presAssocID="{89CB4B0D-2D2B-4FE7-9C32-34C00B80CE87}" presName="thickLine" presStyleLbl="alignNode1" presStyleIdx="2" presStyleCnt="4"/>
      <dgm:spPr/>
    </dgm:pt>
    <dgm:pt modelId="{5200FD4F-54A9-462B-A5B9-A004F05E71C7}" type="pres">
      <dgm:prSet presAssocID="{89CB4B0D-2D2B-4FE7-9C32-34C00B80CE87}" presName="horz1" presStyleCnt="0"/>
      <dgm:spPr/>
    </dgm:pt>
    <dgm:pt modelId="{BDE6296E-1863-43DB-9A48-EFFCBABC3771}" type="pres">
      <dgm:prSet presAssocID="{89CB4B0D-2D2B-4FE7-9C32-34C00B80CE87}" presName="tx1" presStyleLbl="revTx" presStyleIdx="2" presStyleCnt="4"/>
      <dgm:spPr/>
    </dgm:pt>
    <dgm:pt modelId="{186B12D3-2BEB-49B5-894B-7DAB78606D6D}" type="pres">
      <dgm:prSet presAssocID="{89CB4B0D-2D2B-4FE7-9C32-34C00B80CE87}" presName="vert1" presStyleCnt="0"/>
      <dgm:spPr/>
    </dgm:pt>
    <dgm:pt modelId="{CD400A88-6393-44F7-AB26-0413DBE29C94}" type="pres">
      <dgm:prSet presAssocID="{74226916-7C92-4AB8-9FF5-53F2C06B329B}" presName="thickLine" presStyleLbl="alignNode1" presStyleIdx="3" presStyleCnt="4"/>
      <dgm:spPr/>
    </dgm:pt>
    <dgm:pt modelId="{98E800DF-4804-47AC-B82D-4A09DEB6A22D}" type="pres">
      <dgm:prSet presAssocID="{74226916-7C92-4AB8-9FF5-53F2C06B329B}" presName="horz1" presStyleCnt="0"/>
      <dgm:spPr/>
    </dgm:pt>
    <dgm:pt modelId="{64303DF4-4046-4FAA-9639-A4196A018B5E}" type="pres">
      <dgm:prSet presAssocID="{74226916-7C92-4AB8-9FF5-53F2C06B329B}" presName="tx1" presStyleLbl="revTx" presStyleIdx="3" presStyleCnt="4"/>
      <dgm:spPr/>
    </dgm:pt>
    <dgm:pt modelId="{DCAF1E25-9348-4B95-BD5C-70FCF628BB86}" type="pres">
      <dgm:prSet presAssocID="{74226916-7C92-4AB8-9FF5-53F2C06B329B}" presName="vert1" presStyleCnt="0"/>
      <dgm:spPr/>
    </dgm:pt>
  </dgm:ptLst>
  <dgm:cxnLst>
    <dgm:cxn modelId="{E2E78116-7D32-4A5A-BFF0-75AB19843EA5}" srcId="{63E7CFE0-572E-4C61-9AED-CCF7A9182358}" destId="{044786F4-6084-40D2-BD56-3BC982403388}" srcOrd="1" destOrd="0" parTransId="{05AD9F64-7911-443D-989B-0AA60C9424D8}" sibTransId="{DF26697A-FC9C-4691-B2DB-0F3AB2B5FD04}"/>
    <dgm:cxn modelId="{A6ABD621-CBC7-41E3-AFD8-8D6B678452CC}" type="presOf" srcId="{CF32AE60-3DEA-4A7B-B2D4-A11FC90AAFFF}" destId="{2918F296-5E19-4386-A8F0-608F6468A821}" srcOrd="0" destOrd="0" presId="urn:microsoft.com/office/officeart/2008/layout/LinedList"/>
    <dgm:cxn modelId="{52E95039-24DE-4939-9F11-2E78DB783A66}" type="presOf" srcId="{63E7CFE0-572E-4C61-9AED-CCF7A9182358}" destId="{6F5AEC02-FF8F-4746-A33D-695F742788BE}" srcOrd="0" destOrd="0" presId="urn:microsoft.com/office/officeart/2008/layout/LinedList"/>
    <dgm:cxn modelId="{01A83549-069C-4030-8ADA-6CAF8CBF09F3}" srcId="{63E7CFE0-572E-4C61-9AED-CCF7A9182358}" destId="{CF32AE60-3DEA-4A7B-B2D4-A11FC90AAFFF}" srcOrd="0" destOrd="0" parTransId="{2BECA404-B369-43CD-8EA0-D85EB8F40C7E}" sibTransId="{8F8E27AE-DF37-46CD-B30D-7180BE39DEDB}"/>
    <dgm:cxn modelId="{6767A76F-7E8A-4BB0-8B95-6EDD54016652}" type="presOf" srcId="{89CB4B0D-2D2B-4FE7-9C32-34C00B80CE87}" destId="{BDE6296E-1863-43DB-9A48-EFFCBABC3771}" srcOrd="0" destOrd="0" presId="urn:microsoft.com/office/officeart/2008/layout/LinedList"/>
    <dgm:cxn modelId="{1FC51B50-CD96-4D27-A577-F76894E35CC1}" srcId="{63E7CFE0-572E-4C61-9AED-CCF7A9182358}" destId="{74226916-7C92-4AB8-9FF5-53F2C06B329B}" srcOrd="3" destOrd="0" parTransId="{DA71CDCB-747A-4D8D-B6A5-5E9F0D954BD7}" sibTransId="{8BEC439C-8551-4371-97A7-AFF0E90AE2FE}"/>
    <dgm:cxn modelId="{B541A679-D44B-4EB1-9C42-2C065302CF2C}" srcId="{63E7CFE0-572E-4C61-9AED-CCF7A9182358}" destId="{89CB4B0D-2D2B-4FE7-9C32-34C00B80CE87}" srcOrd="2" destOrd="0" parTransId="{063D98E0-AF8B-494E-97C4-49F74A7A7E6C}" sibTransId="{4B8E961B-85D0-47E5-A819-A1E00E1DC0C5}"/>
    <dgm:cxn modelId="{2D6DBDA7-5DC5-4903-A085-3A6D03A117DB}" type="presOf" srcId="{74226916-7C92-4AB8-9FF5-53F2C06B329B}" destId="{64303DF4-4046-4FAA-9639-A4196A018B5E}" srcOrd="0" destOrd="0" presId="urn:microsoft.com/office/officeart/2008/layout/LinedList"/>
    <dgm:cxn modelId="{D8D9EDBC-82E0-4608-A356-60C70CADCE6C}" type="presOf" srcId="{044786F4-6084-40D2-BD56-3BC982403388}" destId="{CE0A498B-D17C-424F-925C-68E70B0D71F4}" srcOrd="0" destOrd="0" presId="urn:microsoft.com/office/officeart/2008/layout/LinedList"/>
    <dgm:cxn modelId="{3953BA09-20A4-466F-A9DD-80CE23D992F7}" type="presParOf" srcId="{6F5AEC02-FF8F-4746-A33D-695F742788BE}" destId="{9936C9BC-EDC3-4A16-8175-01DA18353153}" srcOrd="0" destOrd="0" presId="urn:microsoft.com/office/officeart/2008/layout/LinedList"/>
    <dgm:cxn modelId="{BDA7521E-B23C-4F9E-9D9B-483F4D8D9D78}" type="presParOf" srcId="{6F5AEC02-FF8F-4746-A33D-695F742788BE}" destId="{98742759-F0A8-4E89-9A0C-385F9E04014B}" srcOrd="1" destOrd="0" presId="urn:microsoft.com/office/officeart/2008/layout/LinedList"/>
    <dgm:cxn modelId="{FA877CD0-CECF-4D89-93DA-48CEB72BEAA9}" type="presParOf" srcId="{98742759-F0A8-4E89-9A0C-385F9E04014B}" destId="{2918F296-5E19-4386-A8F0-608F6468A821}" srcOrd="0" destOrd="0" presId="urn:microsoft.com/office/officeart/2008/layout/LinedList"/>
    <dgm:cxn modelId="{28C0180B-B570-4DD7-8B42-1D652BE8055D}" type="presParOf" srcId="{98742759-F0A8-4E89-9A0C-385F9E04014B}" destId="{65D951CF-7778-4569-A91D-7AA3EB03C2BA}" srcOrd="1" destOrd="0" presId="urn:microsoft.com/office/officeart/2008/layout/LinedList"/>
    <dgm:cxn modelId="{67A43C38-0923-4D07-A6B8-87FE31FDE6B2}" type="presParOf" srcId="{6F5AEC02-FF8F-4746-A33D-695F742788BE}" destId="{91EE85E7-CB88-47BD-B750-9CDF328BD859}" srcOrd="2" destOrd="0" presId="urn:microsoft.com/office/officeart/2008/layout/LinedList"/>
    <dgm:cxn modelId="{B0E2593F-A63A-48BE-8688-0E5669FBF3D1}" type="presParOf" srcId="{6F5AEC02-FF8F-4746-A33D-695F742788BE}" destId="{A43DB8A7-901B-42E7-AB0A-2F91FE9B3338}" srcOrd="3" destOrd="0" presId="urn:microsoft.com/office/officeart/2008/layout/LinedList"/>
    <dgm:cxn modelId="{8541D2A8-0F66-4055-8236-50233099DC48}" type="presParOf" srcId="{A43DB8A7-901B-42E7-AB0A-2F91FE9B3338}" destId="{CE0A498B-D17C-424F-925C-68E70B0D71F4}" srcOrd="0" destOrd="0" presId="urn:microsoft.com/office/officeart/2008/layout/LinedList"/>
    <dgm:cxn modelId="{8E388E42-6F95-4306-A9DF-43B607D632B1}" type="presParOf" srcId="{A43DB8A7-901B-42E7-AB0A-2F91FE9B3338}" destId="{6322196D-5610-4F41-8CA1-64E57922EE34}" srcOrd="1" destOrd="0" presId="urn:microsoft.com/office/officeart/2008/layout/LinedList"/>
    <dgm:cxn modelId="{2061BF54-9E40-4F3E-B14B-1F7AA74DBF2A}" type="presParOf" srcId="{6F5AEC02-FF8F-4746-A33D-695F742788BE}" destId="{FE447126-916D-4050-9E84-8ECE8ECF929A}" srcOrd="4" destOrd="0" presId="urn:microsoft.com/office/officeart/2008/layout/LinedList"/>
    <dgm:cxn modelId="{C0F9626A-8CD2-4F57-B752-E00AC62D925B}" type="presParOf" srcId="{6F5AEC02-FF8F-4746-A33D-695F742788BE}" destId="{5200FD4F-54A9-462B-A5B9-A004F05E71C7}" srcOrd="5" destOrd="0" presId="urn:microsoft.com/office/officeart/2008/layout/LinedList"/>
    <dgm:cxn modelId="{0FCE849D-3454-4593-9919-FD9EDC5026D1}" type="presParOf" srcId="{5200FD4F-54A9-462B-A5B9-A004F05E71C7}" destId="{BDE6296E-1863-43DB-9A48-EFFCBABC3771}" srcOrd="0" destOrd="0" presId="urn:microsoft.com/office/officeart/2008/layout/LinedList"/>
    <dgm:cxn modelId="{A80967CA-7B6B-4C2F-8D65-014BD456FE60}" type="presParOf" srcId="{5200FD4F-54A9-462B-A5B9-A004F05E71C7}" destId="{186B12D3-2BEB-49B5-894B-7DAB78606D6D}" srcOrd="1" destOrd="0" presId="urn:microsoft.com/office/officeart/2008/layout/LinedList"/>
    <dgm:cxn modelId="{4A748A68-107E-4ECD-8E0F-F8D8C514E09E}" type="presParOf" srcId="{6F5AEC02-FF8F-4746-A33D-695F742788BE}" destId="{CD400A88-6393-44F7-AB26-0413DBE29C94}" srcOrd="6" destOrd="0" presId="urn:microsoft.com/office/officeart/2008/layout/LinedList"/>
    <dgm:cxn modelId="{3B11034A-538C-4893-9BAB-11E073574F72}" type="presParOf" srcId="{6F5AEC02-FF8F-4746-A33D-695F742788BE}" destId="{98E800DF-4804-47AC-B82D-4A09DEB6A22D}" srcOrd="7" destOrd="0" presId="urn:microsoft.com/office/officeart/2008/layout/LinedList"/>
    <dgm:cxn modelId="{86B75591-1B97-40DB-B604-2E1A78C35A0C}" type="presParOf" srcId="{98E800DF-4804-47AC-B82D-4A09DEB6A22D}" destId="{64303DF4-4046-4FAA-9639-A4196A018B5E}" srcOrd="0" destOrd="0" presId="urn:microsoft.com/office/officeart/2008/layout/LinedList"/>
    <dgm:cxn modelId="{231AF9F0-330B-4F47-B9E2-A37DA4209F6E}" type="presParOf" srcId="{98E800DF-4804-47AC-B82D-4A09DEB6A22D}" destId="{DCAF1E25-9348-4B95-BD5C-70FCF628BB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6C9BC-EDC3-4A16-8175-01DA1835315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8F296-5E19-4386-A8F0-608F6468A82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400" b="1" kern="1200"/>
            <a:t>Strava</a:t>
          </a:r>
          <a:endParaRPr lang="en-US" sz="6400" kern="1200"/>
        </a:p>
      </dsp:txBody>
      <dsp:txXfrm>
        <a:off x="0" y="0"/>
        <a:ext cx="6900512" cy="1384035"/>
      </dsp:txXfrm>
    </dsp:sp>
    <dsp:sp modelId="{91EE85E7-CB88-47BD-B750-9CDF328BD85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498B-D17C-424F-925C-68E70B0D71F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400" b="1" kern="1200"/>
            <a:t>MeetUp</a:t>
          </a:r>
          <a:endParaRPr lang="en-US" sz="6400" kern="1200"/>
        </a:p>
      </dsp:txBody>
      <dsp:txXfrm>
        <a:off x="0" y="1384035"/>
        <a:ext cx="6900512" cy="1384035"/>
      </dsp:txXfrm>
    </dsp:sp>
    <dsp:sp modelId="{FE447126-916D-4050-9E84-8ECE8ECF929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6296E-1863-43DB-9A48-EFFCBABC377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400" b="1" kern="1200"/>
            <a:t>Fubles</a:t>
          </a:r>
          <a:endParaRPr lang="en-US" sz="6400" kern="1200"/>
        </a:p>
      </dsp:txBody>
      <dsp:txXfrm>
        <a:off x="0" y="2768070"/>
        <a:ext cx="6900512" cy="1384035"/>
      </dsp:txXfrm>
    </dsp:sp>
    <dsp:sp modelId="{CD400A88-6393-44F7-AB26-0413DBE29C9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03DF4-4046-4FAA-9639-A4196A018B5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400" b="1" kern="1200"/>
            <a:t>Playtomic</a:t>
          </a:r>
          <a:endParaRPr lang="en-US" sz="64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4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0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DB5B5-C952-7F60-ECB2-E8CE5B070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004" r="-1" b="333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9B9C13-FF99-BB61-2048-3E6A66FF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ES" sz="10800"/>
              <a:t>UNParche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DE502-8B5D-AE85-5C30-F9D23FA6E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200" dirty="0"/>
              <a:t>Sebastián </a:t>
            </a:r>
            <a:r>
              <a:rPr lang="es-ES" sz="2200" dirty="0" err="1"/>
              <a:t>Dominguez</a:t>
            </a:r>
            <a:endParaRPr lang="es-ES" sz="2200" dirty="0"/>
          </a:p>
          <a:p>
            <a:pPr algn="ctr">
              <a:lnSpc>
                <a:spcPct val="100000"/>
              </a:lnSpc>
            </a:pPr>
            <a:r>
              <a:rPr lang="es-ES" sz="2200" dirty="0"/>
              <a:t>Juan </a:t>
            </a:r>
            <a:r>
              <a:rPr lang="es-ES" sz="2200" dirty="0" err="1"/>
              <a:t>Neisa</a:t>
            </a:r>
            <a:endParaRPr lang="es-ES" sz="2200" dirty="0"/>
          </a:p>
          <a:p>
            <a:pPr algn="ctr">
              <a:lnSpc>
                <a:spcPct val="100000"/>
              </a:lnSpc>
            </a:pPr>
            <a:r>
              <a:rPr lang="es-ES" sz="2200" dirty="0"/>
              <a:t>Alejandro Ruiz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F9988"/>
          </a:solidFill>
          <a:ln w="38100" cap="rnd">
            <a:solidFill>
              <a:srgbClr val="BF998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8C4A8-3F92-3E0E-71D7-DDFD0F7D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 err="1">
                <a:latin typeface="The Hand" panose="03070502030502020204" pitchFamily="66" charset="0"/>
              </a:rPr>
              <a:t>UNParche</a:t>
            </a:r>
            <a:r>
              <a:rPr lang="es-CO" sz="4400" b="1">
                <a:latin typeface="The Hand" panose="03070502030502020204" pitchFamily="66" charset="0"/>
              </a:rPr>
              <a:t> buscara </a:t>
            </a:r>
            <a:r>
              <a:rPr lang="es-CO" sz="4400" b="1" dirty="0">
                <a:latin typeface="The Hand" panose="03070502030502020204" pitchFamily="66" charset="0"/>
              </a:rPr>
              <a:t>ser una aplicación social que permita la interacción y puesta en contacto entre personas con intereses comunes con el fin de organizar eventos y actividades de naturaleza lúdica o deportiva, esto permite al usuario descubrir lugares y actividades nuevos para departir acompañado de personas interesadas en las mismas experiencias.</a:t>
            </a:r>
            <a:endParaRPr lang="es-ES" sz="4400" b="1" dirty="0">
              <a:latin typeface="The Hand" panose="030705020305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15BD68-B652-CD5E-069E-E3E48CB9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9" y="548640"/>
            <a:ext cx="3882719" cy="5431536"/>
          </a:xfrm>
        </p:spPr>
        <p:txBody>
          <a:bodyPr>
            <a:normAutofit/>
          </a:bodyPr>
          <a:lstStyle/>
          <a:p>
            <a:r>
              <a:rPr lang="es-ES" sz="5100" dirty="0"/>
              <a:t>Problema e innovación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F9988"/>
          </a:solidFill>
          <a:ln w="41275" cap="rnd">
            <a:solidFill>
              <a:srgbClr val="BF998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8C4A8-3F92-3E0E-71D7-DDFD0F7D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s-CO" sz="3200" b="1" i="0" u="none" strike="noStrike" dirty="0">
                <a:effectLst/>
                <a:latin typeface="The Hand" panose="03070502030502020204" pitchFamily="66" charset="0"/>
              </a:rPr>
              <a:t>La dificultad para encontrar, descubrir y acceder a actividades lúdicas y deportivas en entornos que permitan establecer vínculos con personas con intereses similares.</a:t>
            </a:r>
          </a:p>
          <a:p>
            <a:r>
              <a:rPr lang="es-CO" sz="3200" b="1" dirty="0">
                <a:latin typeface="The Hand" panose="03070502030502020204" pitchFamily="66" charset="0"/>
              </a:rPr>
              <a:t>Permite a los usuarios proponer y convocar actividades colectivas, así como a las tiendas ofertar sus servicios y programar eventos.</a:t>
            </a:r>
            <a:endParaRPr lang="es-ES" sz="3200" b="1" dirty="0">
              <a:latin typeface="The Hand" panose="030705020305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2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F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15BD68-B652-CD5E-069E-E3E48CB9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s-ES" sz="3700">
                <a:solidFill>
                  <a:schemeClr val="bg1"/>
                </a:solidFill>
              </a:rPr>
              <a:t>Aplicaciones similares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459DDD73-82CB-4533-57EA-5603F1BEE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805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trava: GPS de correr/pedalear - Apps en Google Play">
            <a:extLst>
              <a:ext uri="{FF2B5EF4-FFF2-40B4-BE49-F238E27FC236}">
                <a16:creationId xmlns:a16="http://schemas.microsoft.com/office/drawing/2014/main" id="{F4DBEE20-E0CE-9CF5-506D-47DA1BFA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652460"/>
            <a:ext cx="13843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eté a nuestro grupo en MEETUP – Jandra Cerámica | Taller de cerámica en  Madrid">
            <a:extLst>
              <a:ext uri="{FF2B5EF4-FFF2-40B4-BE49-F238E27FC236}">
                <a16:creationId xmlns:a16="http://schemas.microsoft.com/office/drawing/2014/main" id="{4248B7AE-77AD-0DC9-791F-5B2B485D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2025143"/>
            <a:ext cx="1808690" cy="13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bles - Aplicaciones en Google Play">
            <a:extLst>
              <a:ext uri="{FF2B5EF4-FFF2-40B4-BE49-F238E27FC236}">
                <a16:creationId xmlns:a16="http://schemas.microsoft.com/office/drawing/2014/main" id="{AEA704B1-0862-EAE6-85AA-58925062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2" y="3441063"/>
            <a:ext cx="1348558" cy="134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ytomic - Aplicaciones en Google Play">
            <a:extLst>
              <a:ext uri="{FF2B5EF4-FFF2-40B4-BE49-F238E27FC236}">
                <a16:creationId xmlns:a16="http://schemas.microsoft.com/office/drawing/2014/main" id="{9E1EE218-C1B4-3431-27DD-223907A5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441" y="4789621"/>
            <a:ext cx="1348558" cy="134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4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15BD68-B652-CD5E-069E-E3E48CB9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091"/>
            <a:ext cx="4888522" cy="5431536"/>
          </a:xfrm>
        </p:spPr>
        <p:txBody>
          <a:bodyPr>
            <a:normAutofit/>
          </a:bodyPr>
          <a:lstStyle/>
          <a:p>
            <a:r>
              <a:rPr lang="es-ES" dirty="0"/>
              <a:t>Plataforma, licenciamiento y monetización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F9988"/>
          </a:solidFill>
          <a:ln w="41275" cap="rnd">
            <a:solidFill>
              <a:srgbClr val="BF998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8C4A8-3F92-3E0E-71D7-DDFD0F7D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s-CO" b="1" i="0" u="none" strike="noStrike" dirty="0">
                <a:effectLst/>
                <a:latin typeface="The Hand" panose="03070502030502020204" pitchFamily="66" charset="0"/>
              </a:rPr>
              <a:t>La app será desarrollada en Android Studio usando el lenguaje Java.</a:t>
            </a:r>
          </a:p>
          <a:p>
            <a:r>
              <a:rPr lang="es-CO" b="1" dirty="0">
                <a:latin typeface="The Hand" panose="03070502030502020204" pitchFamily="66" charset="0"/>
              </a:rPr>
              <a:t>Sera completamente gratuita.</a:t>
            </a:r>
          </a:p>
          <a:p>
            <a:r>
              <a:rPr lang="es-CO" b="1" dirty="0">
                <a:latin typeface="The Hand" panose="03070502030502020204" pitchFamily="66" charset="0"/>
              </a:rPr>
              <a:t>La monetización de la app tendrá lugar gracias a la implementación de anuncios publicitarios de terceros.</a:t>
            </a:r>
            <a:endParaRPr lang="es-ES" b="1" dirty="0">
              <a:latin typeface="The Hand" panose="030705020305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9255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154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Modern Love</vt:lpstr>
      <vt:lpstr>The Hand</vt:lpstr>
      <vt:lpstr>SketchyVTI</vt:lpstr>
      <vt:lpstr>UNParche</vt:lpstr>
      <vt:lpstr>Presentación de PowerPoint</vt:lpstr>
      <vt:lpstr>Problema e innovación</vt:lpstr>
      <vt:lpstr>Aplicaciones similares</vt:lpstr>
      <vt:lpstr>Plataforma, licenciamiento y monetización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UNParche</dc:title>
  <dc:creator>Alejandro Ruiz Velasco</dc:creator>
  <cp:lastModifiedBy>Alejandro Ruiz Velasco</cp:lastModifiedBy>
  <cp:revision>1</cp:revision>
  <dcterms:created xsi:type="dcterms:W3CDTF">2022-08-18T01:26:49Z</dcterms:created>
  <dcterms:modified xsi:type="dcterms:W3CDTF">2022-08-18T13:09:04Z</dcterms:modified>
</cp:coreProperties>
</file>