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48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614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8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19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91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45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3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CC30C8-898E-254D-8602-2DD51D438AE6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CD0FB3-10B6-7842-8EEA-58DE9AE5A6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4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A3AAC6-9887-6743-A3E0-A301E70F3FF8}"/>
              </a:ext>
            </a:extLst>
          </p:cNvPr>
          <p:cNvSpPr txBox="1"/>
          <p:nvPr/>
        </p:nvSpPr>
        <p:spPr>
          <a:xfrm>
            <a:off x="4250871" y="1693823"/>
            <a:ext cx="7728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B1D22-304F-3A4B-AB36-D05101B7D15F}"/>
              </a:ext>
            </a:extLst>
          </p:cNvPr>
          <p:cNvSpPr txBox="1"/>
          <p:nvPr/>
        </p:nvSpPr>
        <p:spPr>
          <a:xfrm>
            <a:off x="5461907" y="1699578"/>
            <a:ext cx="7728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3AA7B-80FC-FF47-9078-4D6F7B72386D}"/>
              </a:ext>
            </a:extLst>
          </p:cNvPr>
          <p:cNvSpPr txBox="1"/>
          <p:nvPr/>
        </p:nvSpPr>
        <p:spPr>
          <a:xfrm>
            <a:off x="6672944" y="1693823"/>
            <a:ext cx="143146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DC779-9384-3E45-BE9D-191AAC754379}"/>
              </a:ext>
            </a:extLst>
          </p:cNvPr>
          <p:cNvSpPr txBox="1"/>
          <p:nvPr/>
        </p:nvSpPr>
        <p:spPr>
          <a:xfrm>
            <a:off x="4629151" y="315685"/>
            <a:ext cx="275952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</a:rPr>
              <a:t>SunShine</a:t>
            </a:r>
            <a:r>
              <a:rPr lang="en-US" sz="2800" dirty="0">
                <a:latin typeface="+mj-lt"/>
              </a:rPr>
              <a:t> Bakery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F5109-FF77-6143-84D3-D2BD0751D4E8}"/>
              </a:ext>
            </a:extLst>
          </p:cNvPr>
          <p:cNvSpPr txBox="1"/>
          <p:nvPr/>
        </p:nvSpPr>
        <p:spPr>
          <a:xfrm>
            <a:off x="406856" y="1693823"/>
            <a:ext cx="2873827" cy="378565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pics </a:t>
            </a:r>
          </a:p>
          <a:p>
            <a:r>
              <a:rPr lang="en-US" sz="8000" dirty="0"/>
              <a:t>of food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F7AE2-617D-ED45-B67A-633F83448477}"/>
              </a:ext>
            </a:extLst>
          </p:cNvPr>
          <p:cNvSpPr txBox="1"/>
          <p:nvPr/>
        </p:nvSpPr>
        <p:spPr>
          <a:xfrm>
            <a:off x="9078686" y="2318657"/>
            <a:ext cx="2318657" cy="30162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Hours</a:t>
            </a:r>
          </a:p>
          <a:p>
            <a:r>
              <a:rPr lang="en-US" dirty="0"/>
              <a:t>Mon</a:t>
            </a:r>
          </a:p>
          <a:p>
            <a:r>
              <a:rPr lang="en-US" dirty="0"/>
              <a:t>Tues</a:t>
            </a:r>
          </a:p>
          <a:p>
            <a:r>
              <a:rPr lang="en-US" dirty="0"/>
              <a:t>Wed</a:t>
            </a:r>
          </a:p>
          <a:p>
            <a:r>
              <a:rPr lang="en-US" dirty="0"/>
              <a:t>Thurs</a:t>
            </a:r>
          </a:p>
          <a:p>
            <a:r>
              <a:rPr lang="en-US" dirty="0"/>
              <a:t>Fri</a:t>
            </a:r>
          </a:p>
          <a:p>
            <a:r>
              <a:rPr lang="en-US" dirty="0"/>
              <a:t>Sat</a:t>
            </a:r>
          </a:p>
          <a:p>
            <a:r>
              <a:rPr lang="en-US" dirty="0"/>
              <a:t>Sun</a:t>
            </a:r>
          </a:p>
          <a:p>
            <a:r>
              <a:rPr lang="en-US" dirty="0"/>
              <a:t>Holidays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1063F-6BD7-E74D-B180-3AB24528A2BF}"/>
              </a:ext>
            </a:extLst>
          </p:cNvPr>
          <p:cNvSpPr txBox="1"/>
          <p:nvPr/>
        </p:nvSpPr>
        <p:spPr>
          <a:xfrm>
            <a:off x="3265714" y="985938"/>
            <a:ext cx="566057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1234567890</a:t>
            </a:r>
          </a:p>
          <a:p>
            <a:pPr algn="ctr"/>
            <a:r>
              <a:rPr lang="en-US" dirty="0"/>
              <a:t>Main Address: 180 Library Drive, Rochester Hills, MI 48307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E90E1-75EA-4046-8948-14F235B70A3F}"/>
              </a:ext>
            </a:extLst>
          </p:cNvPr>
          <p:cNvSpPr txBox="1"/>
          <p:nvPr/>
        </p:nvSpPr>
        <p:spPr>
          <a:xfrm>
            <a:off x="620487" y="5562600"/>
            <a:ext cx="10776856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bdvjng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dkjbgeroguh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rgwiewjnpsr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49w4tojvsn w[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kjsdvgjfjnb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kgsgsr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jkllknhjkfdmnfbgvjkeas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jaaieggejnrrg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rrhgn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eagrja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epoOBRGJEGR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OAEGWOUGug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Sun 14">
            <a:extLst>
              <a:ext uri="{FF2B5EF4-FFF2-40B4-BE49-F238E27FC236}">
                <a16:creationId xmlns:a16="http://schemas.microsoft.com/office/drawing/2014/main" id="{D9F633EB-FC83-1349-B488-AF9AFFF623C0}"/>
              </a:ext>
            </a:extLst>
          </p:cNvPr>
          <p:cNvSpPr/>
          <p:nvPr/>
        </p:nvSpPr>
        <p:spPr>
          <a:xfrm>
            <a:off x="4936672" y="2475599"/>
            <a:ext cx="2144486" cy="180702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7DE77-CE17-3B4D-8C84-11F3BF9B1126}"/>
              </a:ext>
            </a:extLst>
          </p:cNvPr>
          <p:cNvSpPr txBox="1"/>
          <p:nvPr/>
        </p:nvSpPr>
        <p:spPr>
          <a:xfrm>
            <a:off x="3086100" y="217714"/>
            <a:ext cx="6019799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+mj-lt"/>
              </a:rPr>
              <a:t>Hearty Delights!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B2EE4-C27B-4E45-AEBB-0EAD211DC177}"/>
              </a:ext>
            </a:extLst>
          </p:cNvPr>
          <p:cNvSpPr txBox="1"/>
          <p:nvPr/>
        </p:nvSpPr>
        <p:spPr>
          <a:xfrm>
            <a:off x="321129" y="2242456"/>
            <a:ext cx="12953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7B472-2CA2-1547-8FD1-D23C23C41C7A}"/>
              </a:ext>
            </a:extLst>
          </p:cNvPr>
          <p:cNvSpPr txBox="1"/>
          <p:nvPr/>
        </p:nvSpPr>
        <p:spPr>
          <a:xfrm>
            <a:off x="2481944" y="1284197"/>
            <a:ext cx="704305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180 S Library </a:t>
            </a:r>
            <a:r>
              <a:rPr lang="en-US" dirty="0" err="1">
                <a:solidFill>
                  <a:srgbClr val="FFFF00"/>
                </a:solidFill>
              </a:rPr>
              <a:t>Dr</a:t>
            </a:r>
            <a:r>
              <a:rPr lang="en-US" dirty="0">
                <a:solidFill>
                  <a:srgbClr val="FFFF00"/>
                </a:solidFill>
              </a:rPr>
              <a:t>, Rochester, MI 48308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1234567890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F4D68-29D3-CF49-A8FB-937FC22572DD}"/>
              </a:ext>
            </a:extLst>
          </p:cNvPr>
          <p:cNvSpPr txBox="1"/>
          <p:nvPr/>
        </p:nvSpPr>
        <p:spPr>
          <a:xfrm>
            <a:off x="321129" y="3136612"/>
            <a:ext cx="1295398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2B804-6AE4-1045-B092-6785674D8EC1}"/>
              </a:ext>
            </a:extLst>
          </p:cNvPr>
          <p:cNvSpPr txBox="1"/>
          <p:nvPr/>
        </p:nvSpPr>
        <p:spPr>
          <a:xfrm>
            <a:off x="321129" y="4030768"/>
            <a:ext cx="1295398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A637-31A6-DB4D-8465-232BBAC38304}"/>
              </a:ext>
            </a:extLst>
          </p:cNvPr>
          <p:cNvSpPr txBox="1"/>
          <p:nvPr/>
        </p:nvSpPr>
        <p:spPr>
          <a:xfrm>
            <a:off x="321129" y="5162958"/>
            <a:ext cx="114681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Footer</a:t>
            </a:r>
          </a:p>
          <a:p>
            <a:pPr algn="ctr"/>
            <a:r>
              <a:rPr lang="en-US" dirty="0"/>
              <a:t>Location of the restaurant (115 Library Dr., Rochester, MI 48309)</a:t>
            </a:r>
          </a:p>
          <a:p>
            <a:pPr algn="ctr"/>
            <a:r>
              <a:rPr lang="en-US" dirty="0"/>
              <a:t> o Phone number again (123 456 7890)</a:t>
            </a:r>
            <a:br>
              <a:rPr lang="en-US" dirty="0"/>
            </a:br>
            <a:r>
              <a:rPr lang="en-US" dirty="0"/>
              <a:t>o Social media links</a:t>
            </a:r>
            <a:br>
              <a:rPr lang="en-US" dirty="0"/>
            </a:br>
            <a:r>
              <a:rPr lang="en-US" dirty="0"/>
              <a:t>o Restaurant hours </a:t>
            </a: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3D052B65-DCD2-AA47-8A94-BA5D9114D05D}"/>
              </a:ext>
            </a:extLst>
          </p:cNvPr>
          <p:cNvSpPr/>
          <p:nvPr/>
        </p:nvSpPr>
        <p:spPr>
          <a:xfrm>
            <a:off x="228600" y="217714"/>
            <a:ext cx="1883229" cy="171281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85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{DE713B03-B907-754C-9219-11A79D32D6C9}tf10001063</Template>
  <TotalTime>22</TotalTime>
  <Words>81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Impact</vt:lpstr>
      <vt:lpstr>1_Office Theme</vt:lpstr>
      <vt:lpstr>Badge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Jasvant Dosanjh</dc:creator>
  <cp:lastModifiedBy>Jasvant Dosanjh</cp:lastModifiedBy>
  <cp:revision>4</cp:revision>
  <dcterms:created xsi:type="dcterms:W3CDTF">2019-02-06T23:03:26Z</dcterms:created>
  <dcterms:modified xsi:type="dcterms:W3CDTF">2019-02-07T15:10:06Z</dcterms:modified>
</cp:coreProperties>
</file>