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30" r:id="rId26"/>
    <p:sldId id="331" r:id="rId27"/>
    <p:sldId id="332" r:id="rId28"/>
    <p:sldId id="333" r:id="rId29"/>
    <p:sldId id="334" r:id="rId30"/>
    <p:sldId id="277" r:id="rId31"/>
    <p:sldId id="304" r:id="rId32"/>
    <p:sldId id="305" r:id="rId33"/>
    <p:sldId id="306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7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6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344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41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6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0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02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7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2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4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2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91FD-6676-4015-A710-DE0DFB9692C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1D91FD-6676-4015-A710-DE0DFB9692C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16DAB-C8B8-4198-812B-F1D6F50C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16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SUBSTRING SEARCH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BRUTE-FORCE SEARCH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12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0300" y="2763795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68137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8597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0381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76379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94216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12053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29890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1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76379" y="2763795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94216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12053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29890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94222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12059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29896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47733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94222" y="2763795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12059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29896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47733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4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20302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8139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55976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73813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1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20302" y="2763795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8139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55976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73813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3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9905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7742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65579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83416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9905" y="2763795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7742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65579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83416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47745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65582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83419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01256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7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Brute-force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search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2434"/>
            <a:ext cx="8946541" cy="4805965"/>
          </a:xfrm>
        </p:spPr>
        <p:txBody>
          <a:bodyPr>
            <a:normAutofit/>
          </a:bodyPr>
          <a:lstStyle/>
          <a:p>
            <a:r>
              <a:rPr lang="hu-HU" u="sng" dirty="0" smtClean="0"/>
              <a:t>The aim</a:t>
            </a:r>
            <a:r>
              <a:rPr lang="hu-HU" dirty="0" smtClean="0"/>
              <a:t>: we would like to construct an algorithm thats capable of finding a pattern in a text</a:t>
            </a:r>
          </a:p>
          <a:p>
            <a:r>
              <a:rPr lang="hu-HU" dirty="0" smtClean="0"/>
              <a:t>Brute-force search is the naive approach   ~ intuitive !!!</a:t>
            </a:r>
          </a:p>
          <a:p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iterating</a:t>
            </a:r>
            <a:r>
              <a:rPr lang="hu-HU" dirty="0" smtClean="0"/>
              <a:t> </a:t>
            </a:r>
            <a:r>
              <a:rPr lang="hu-HU" dirty="0" err="1" smtClean="0"/>
              <a:t>through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text and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 is a </a:t>
            </a:r>
            <a:r>
              <a:rPr lang="hu-HU" dirty="0" err="1" smtClean="0"/>
              <a:t>mismatch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shift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step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right</a:t>
            </a:r>
          </a:p>
          <a:p>
            <a:r>
              <a:rPr lang="hu-HU" dirty="0" smtClean="0"/>
              <a:t>Not so efficient especially when there </a:t>
            </a:r>
            <a:r>
              <a:rPr lang="hu-HU" dirty="0" smtClean="0"/>
              <a:t>are lots </a:t>
            </a:r>
            <a:r>
              <a:rPr lang="hu-HU" dirty="0" smtClean="0"/>
              <a:t>of matching prefixes</a:t>
            </a:r>
          </a:p>
          <a:p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: </a:t>
            </a:r>
            <a:r>
              <a:rPr lang="hu-HU" dirty="0" err="1"/>
              <a:t>p</a:t>
            </a:r>
            <a:r>
              <a:rPr lang="hu-HU" dirty="0" err="1" smtClean="0"/>
              <a:t>attern</a:t>
            </a:r>
            <a:r>
              <a:rPr lang="hu-HU" dirty="0" smtClean="0"/>
              <a:t> is </a:t>
            </a:r>
            <a:r>
              <a:rPr lang="hu-HU" b="1" dirty="0" smtClean="0"/>
              <a:t>DDDDDE</a:t>
            </a:r>
            <a:r>
              <a:rPr lang="hu-HU" dirty="0" smtClean="0"/>
              <a:t> and </a:t>
            </a:r>
            <a:r>
              <a:rPr lang="hu-HU" dirty="0" err="1" smtClean="0"/>
              <a:t>the</a:t>
            </a:r>
            <a:r>
              <a:rPr lang="hu-HU" dirty="0" smtClean="0"/>
              <a:t> text is </a:t>
            </a:r>
            <a:r>
              <a:rPr lang="hu-HU" b="1" dirty="0" smtClean="0"/>
              <a:t>DDDDDDDDDDDDE</a:t>
            </a:r>
          </a:p>
          <a:p>
            <a:r>
              <a:rPr lang="hu-HU" dirty="0" smtClean="0"/>
              <a:t>Main </a:t>
            </a:r>
            <a:r>
              <a:rPr lang="hu-HU" dirty="0" err="1" smtClean="0"/>
              <a:t>problem</a:t>
            </a:r>
            <a:r>
              <a:rPr lang="hu-HU" dirty="0" smtClean="0"/>
              <a:t>: </a:t>
            </a:r>
            <a:r>
              <a:rPr lang="hu-HU" dirty="0" err="1" smtClean="0"/>
              <a:t>needs</a:t>
            </a:r>
            <a:r>
              <a:rPr lang="hu-HU" dirty="0" smtClean="0"/>
              <a:t> backup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mismatch</a:t>
            </a:r>
            <a:r>
              <a:rPr lang="hu-HU" dirty="0" smtClean="0"/>
              <a:t>…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 is a </a:t>
            </a:r>
            <a:r>
              <a:rPr lang="hu-HU" dirty="0" err="1" smtClean="0"/>
              <a:t>mismatch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jump</a:t>
            </a:r>
            <a:r>
              <a:rPr lang="hu-HU" dirty="0" smtClean="0"/>
              <a:t> back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( !!! )</a:t>
            </a:r>
          </a:p>
          <a:p>
            <a:r>
              <a:rPr lang="hu-HU" dirty="0" smtClean="0"/>
              <a:t>Lots o</a:t>
            </a:r>
            <a:r>
              <a:rPr lang="hu-HU" dirty="0"/>
              <a:t>f</a:t>
            </a:r>
            <a:r>
              <a:rPr lang="hu-HU" dirty="0" smtClean="0"/>
              <a:t> compares:  ~ </a:t>
            </a:r>
            <a:r>
              <a:rPr lang="hu-HU" b="1" dirty="0" smtClean="0"/>
              <a:t>N*M</a:t>
            </a:r>
            <a:r>
              <a:rPr lang="hu-HU" dirty="0" smtClean="0"/>
              <a:t> where  </a:t>
            </a:r>
            <a:r>
              <a:rPr lang="hu-HU" b="1" dirty="0" smtClean="0"/>
              <a:t>N</a:t>
            </a:r>
            <a:r>
              <a:rPr lang="hu-HU" dirty="0" smtClean="0"/>
              <a:t> is the length of text, </a:t>
            </a:r>
            <a:r>
              <a:rPr lang="hu-HU" b="1" dirty="0" smtClean="0"/>
              <a:t>M</a:t>
            </a:r>
            <a:r>
              <a:rPr lang="hu-HU" dirty="0" smtClean="0"/>
              <a:t> is the</a:t>
            </a:r>
            <a:r>
              <a:rPr lang="hu-HU" dirty="0"/>
              <a:t> </a:t>
            </a:r>
            <a:r>
              <a:rPr lang="hu-HU" dirty="0" smtClean="0"/>
              <a:t>length of the pattern we are looking for</a:t>
            </a:r>
          </a:p>
          <a:p>
            <a:r>
              <a:rPr lang="hu-HU" dirty="0" smtClean="0"/>
              <a:t>Linear time guarantee would be better !!!</a:t>
            </a:r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1430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47745" y="2763795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65582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83419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01256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8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6558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8342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01258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19095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09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65584" y="2763795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8342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01258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19095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8342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126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19098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36935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83424" y="2763795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126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19098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36935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93023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10860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28697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4653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8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93023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10860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28697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4653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93023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10860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28697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4653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93023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10860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28697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4653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81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93023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10860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28697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46534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6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4" y="117867"/>
            <a:ext cx="9404723" cy="1400530"/>
          </a:xfrm>
        </p:spPr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73485" y="1032506"/>
            <a:ext cx="817723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int search(String text, String pattern){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int lengthOfText = text.length();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int lengthOfPattern = pattern.length();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for( int i = 0; i &lt; lengthOfText - lengthOfPattern ; i++){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j;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for( j=0;j&lt;lengthOfPattern;j++){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if( text.charAt(i+j) != pattern.charAt(j)){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if( j == lengthOfPattern ) return i;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lengthOfText;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4" y="117867"/>
            <a:ext cx="9404723" cy="1400530"/>
          </a:xfrm>
        </p:spPr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73485" y="1032506"/>
            <a:ext cx="817723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int search(String text, String pattern){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int lengthOfText = text.length();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int lengthOfPattern = pattern.length();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for( int i = 0; i &lt; lengthOfText - lengthOfPattern ; i++){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j;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for( j=0;j&lt;lengthOfPattern;j++){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if( text.charAt(i+j) != pattern.charAt(j)){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if( j == lengthOfPattern ) return i;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lengthOfText;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99035" y="4528510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iterate through the whole text</a:t>
            </a:r>
          </a:p>
          <a:p>
            <a:r>
              <a:rPr lang="hu-HU" dirty="0"/>
              <a:t>c</a:t>
            </a:r>
            <a:r>
              <a:rPr lang="hu-HU" dirty="0" smtClean="0"/>
              <a:t>haracter by character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9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4" y="117867"/>
            <a:ext cx="9404723" cy="1400530"/>
          </a:xfrm>
        </p:spPr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73485" y="1032506"/>
            <a:ext cx="817723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int search(String text, String pattern){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int lengthOfText = text.length();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int lengthOfPattern = pattern.length();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for( int i = 0; i &lt; lengthOfText - lengthOfPattern ; i++){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j;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for( j=0;j&lt;lengthOfPattern;j++){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if( text.charAt(i+j) != pattern.charAt(j)){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break;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}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if( j == lengthOfPattern ) return i;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lengthOfText;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52774" y="4647780"/>
            <a:ext cx="4623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check whether</a:t>
            </a:r>
          </a:p>
          <a:p>
            <a:r>
              <a:rPr lang="hu-HU" dirty="0"/>
              <a:t>t</a:t>
            </a:r>
            <a:r>
              <a:rPr lang="hu-HU" dirty="0" smtClean="0"/>
              <a:t>he two characters are matching or not</a:t>
            </a:r>
          </a:p>
          <a:p>
            <a:r>
              <a:rPr lang="hu-HU" dirty="0"/>
              <a:t>	</a:t>
            </a:r>
            <a:r>
              <a:rPr lang="hu-HU" dirty="0" smtClean="0"/>
              <a:t>~ if mismatch: we break</a:t>
            </a:r>
          </a:p>
        </p:txBody>
      </p:sp>
    </p:spTree>
    <p:extLst>
      <p:ext uri="{BB962C8B-B14F-4D97-AF65-F5344CB8AC3E}">
        <p14:creationId xmlns:p14="http://schemas.microsoft.com/office/powerpoint/2010/main" val="92310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4" y="117867"/>
            <a:ext cx="9404723" cy="1400530"/>
          </a:xfrm>
        </p:spPr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73485" y="1032506"/>
            <a:ext cx="817723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int search(String text, String pattern){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int lengthOfText = text.length();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int lengthOfPattern = pattern.length();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for( int i = 0; i &lt; lengthOfText - lengthOfPattern ; i++){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j;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for( j=0;j&lt;lengthOfPattern;j++){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if( text.charAt(i+j) != pattern.charAt(j)){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if( j == lengthOfPattern ) return i;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lengthOfText;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4138" y="4866721"/>
            <a:ext cx="4493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means we have found the pattern in</a:t>
            </a:r>
          </a:p>
          <a:p>
            <a:r>
              <a:rPr lang="hu-HU" dirty="0"/>
              <a:t>t</a:t>
            </a:r>
            <a:r>
              <a:rPr lang="hu-HU" dirty="0" smtClean="0"/>
              <a:t>he text: because no mismatching</a:t>
            </a:r>
          </a:p>
          <a:p>
            <a:r>
              <a:rPr lang="hu-HU" dirty="0" smtClean="0"/>
              <a:t>character has been found !!!</a:t>
            </a:r>
          </a:p>
        </p:txBody>
      </p:sp>
    </p:spTree>
    <p:extLst>
      <p:ext uri="{BB962C8B-B14F-4D97-AF65-F5344CB8AC3E}">
        <p14:creationId xmlns:p14="http://schemas.microsoft.com/office/powerpoint/2010/main" val="734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5952"/>
          </a:xfrm>
        </p:spPr>
        <p:txBody>
          <a:bodyPr/>
          <a:lstStyle/>
          <a:p>
            <a:r>
              <a:rPr lang="hu-HU" b="1" u="sng" dirty="0" smtClean="0"/>
              <a:t>Problem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9471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Problem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Problem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Problem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Problem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Problem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8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617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245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29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28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8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Problem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15983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33820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51657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69494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Problem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15983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33820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51657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69494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Problem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15983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33820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51657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69494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Problem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15983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33820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51657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69494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Problem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15983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33820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51657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69494" y="2772033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3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Problem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8535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6372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94209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12046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Problem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8535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6372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94209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12046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Problem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8535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6372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94209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12046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Problem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8535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6372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94209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12046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8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Problem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8535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6372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94209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12046" y="2772033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617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245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29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28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Problem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76374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94211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12048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29885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Problem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7637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94211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12048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29885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46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Problem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7637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9421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12048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29885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7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Problem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7637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9421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1204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29885" y="277203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Problem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7637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9421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1204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29885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5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617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2454" y="2763795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29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28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4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40695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58532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76369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94206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40695" y="2763795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58532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76369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94206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6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/>
              <a:t>Brute-force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0300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68137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8597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0381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315</TotalTime>
  <Words>909</Words>
  <Application>Microsoft Office PowerPoint</Application>
  <PresentationFormat>Widescreen</PresentationFormat>
  <Paragraphs>772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Century Gothic</vt:lpstr>
      <vt:lpstr>Wingdings 3</vt:lpstr>
      <vt:lpstr>Ion</vt:lpstr>
      <vt:lpstr>SUBSTRING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Pseudocode</vt:lpstr>
      <vt:lpstr>Pseudocode</vt:lpstr>
      <vt:lpstr>Pseudocode</vt:lpstr>
      <vt:lpstr>Pseudocode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Balazs Holczer</dc:creator>
  <cp:lastModifiedBy>User</cp:lastModifiedBy>
  <cp:revision>70</cp:revision>
  <dcterms:created xsi:type="dcterms:W3CDTF">2015-03-30T10:07:54Z</dcterms:created>
  <dcterms:modified xsi:type="dcterms:W3CDTF">2017-04-04T09:59:32Z</dcterms:modified>
</cp:coreProperties>
</file>